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9.xml" ContentType="application/inkml+xml"/>
  <Override PartName="/ppt/notesMasters/notesMaster1.xml" ContentType="application/vnd.openxmlformats-officedocument.presentationml.notesMaster+xml"/>
  <Override PartName="/ppt/ink/ink2.xml" ContentType="application/inkml+xml"/>
  <Override PartName="/ppt/ink/ink1.xml" ContentType="application/inkml+xml"/>
  <Override PartName="/ppt/theme/theme1.xml" ContentType="application/vnd.openxmlformats-officedocument.theme+xml"/>
  <Override PartName="/ppt/theme/theme2.xml" ContentType="application/vnd.openxmlformats-officedocument.theme+xml"/>
  <Override PartName="/ppt/ink/ink8.xml" ContentType="application/inkml+xml"/>
  <Override PartName="/ppt/ink/ink3.xml" ContentType="application/inkml+xml"/>
  <Override PartName="/ppt/ink/ink7.xml" ContentType="application/inkml+xml"/>
  <Override PartName="/ppt/ink/ink6.xml" ContentType="application/inkml+xml"/>
  <Override PartName="/ppt/ink/ink5.xml" ContentType="application/inkml+xml"/>
  <Override PartName="/ppt/ink/ink4.xml" ContentType="application/inkml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320" r:id="rId4"/>
    <p:sldId id="337" r:id="rId5"/>
    <p:sldId id="338" r:id="rId6"/>
    <p:sldId id="339" r:id="rId7"/>
    <p:sldId id="340" r:id="rId8"/>
    <p:sldId id="341" r:id="rId9"/>
    <p:sldId id="321" r:id="rId10"/>
    <p:sldId id="342" r:id="rId11"/>
    <p:sldId id="313" r:id="rId12"/>
    <p:sldId id="314" r:id="rId13"/>
    <p:sldId id="31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5" autoAdjust="0"/>
    <p:restoredTop sz="94660"/>
  </p:normalViewPr>
  <p:slideViewPr>
    <p:cSldViewPr snapToGrid="0">
      <p:cViewPr>
        <p:scale>
          <a:sx n="81" d="100"/>
          <a:sy n="81" d="100"/>
        </p:scale>
        <p:origin x="-288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2-04T11:37:17.0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2480 3573 404,'0'0'21,"0"0"-7,0 0-4,0 0-2,0 0-2,0 0-1,0 0-3,0 0 0,0 0-1,-11-6 3,10 5 2,1 1 6,-2 0 6,2 0 4,0 0-2,0 0 1,0 0-3,0 0 0,0 0-3,0 0-1,4 0-1,2 1-2,0 0-2,4 2 1,-4-1-1,7-2-2,4 2 3,-5-2-3,7 0-1,2 2-3,1-2-1,5 0 0,1 0 1,-5 3 1,3-1 0,0 1-1,1-1-1,2 0 0,2 1 0,1-3 0,2 0 1,1 0-1,1 0 1,3 3-1,-1-3-1,-2 0 0,2 0 0,-4 1 0,4 0 0,-4 1-1,1 3 1,0 0-2,-2 0 1,0 2 1,1 0-1,0-1 1,2 1 2,2-4-1,3 1 1,5-3 0,2-1-1,2 0 0,4-1-1,-1-3 0,-1 1 0,2 3-1,-1-3 2,-1 3-2,-1 0 0,-1 0 1,1 0-1,-2 0 0,2 3 2,-3-3-2,1 2 0,-3-1 0,-1 1 0,-1-2 1,0 0 0,-1 0 0,2 0 1,-3 0-1,3 0-1,-2-2 1,2 2-1,-3 0 1,1 0 2,-1 6-3,0 0 2,0 2-1,-1-2-2,-2 2 2,-2-2 0,2 0-1,-3 0 1,2-2 0,1-1-2,3 0 1,0-3 1,1 0-1,-1 0 1,2 0 0,-1-3 0,0 2-1,2-1 1,-3 2-1,0 0-2,-3 0 3,-3 0-1,-1 5 0,-2 0 1,0 1-1,1-2-1,2 1 2,0-3-1,1 1 0,1-3 2,4 0-1,0 0 0,2-3 0,3-1-1,2-1 0,-1 0 0,1 0 0,-3 2 0,0 0 0,-3 3 1,0 0 0,-3 0-1,-1 0 1,-1 0-2,-2 3 1,-1 2 2,1-2-1,2 0-1,0-2 2,3 0-5,1-1 2,3 0 2,3 0 0,1 0 1,3 0-1,0-1-2,1-3 1,-1 4 0,0 0 1,-2 0 0,0 0-1,0 0 1,1 0-1,1 3 1,0-1 0,2 0 1,-1 1 0,2-1-1,-1-2 0,1 0 0,-2 0 0,4 0 0,-1 0-1,0-3-1,2-2 2,0 1-1,1-3 1,-1 1-1,1 2 2,-1-2-2,2 0 2,-4 0-1,0-1 0,-2 2 1,-2 0-2,-4 2 0,-1 0 0,-2 0 0,1 3 0,-1 0 1,1 0-1,-1-2 0,3 2 0,-2-2 0,3-2 1,-2 1 2,2 0-3,-2-1 1,-2-1-2,1 2 1,-3 1 1,-1-1-1,-2-1 1,0 1-2,-2 2 1,2 0 1,-2 1-1,0-3 0,1 3-1,1 0 0,-1-3 1,2 3 0,2 0 0,-2 0 2,2 0-2,-1 0 0,0 0 0,1 0 0,1 0 0,0 0 3,0 0-3,0 0 0,0 3 0,-1-3-2,1 4 4,-1-3-4,2 1 2,0-2 2,1 0-2,2 0 0,1 0 0,1 0 0,3 0 0,1 0 0,1-2 1,2 1 2,-1 0-4,-2-2 2,2 3-1,0 0-3,1 0 3,-1 0-1,2 0 2,0 3 0,1-1 0,2 0-2,1-1 1,1-1 0,3 0 1,0 0 2,4 0-3,0-4 1,3-3-1,2 0 0,-1 0 0,-2-1-1,1 1 2,-3 3-1,-2 1 1,0 3 0,-3-2 0,-3 2-1,-1 0 0,-2 0 0,0 5 0,0-3 2,1 3-2,0-3 0,1 1 0,1-1-1,2-1 1,1 0 0,0-1 1,3 0-1,0 3 0,1-3-1,1 0 1,-2 0 0,1 0 0,-2 0 1,-2 3 0,-1-2-1,-2 0 0,0 3 1,0-3-1,0-1-1,0 2 1,1-2 0,-3 0-1,3 1 4,-3 0-3,1 2 1,0-3 0,1 0-2,0 0 1,-1 3 0,0-2 0,-2 2 0,-3-2 1,-1 3-2,-2-1 1,-1-1 0,-4 3 0,1-1 0,-1 2 0,1-4 0,3 1 0,0 0 1,6 0-1,2-2 0,-1 1 0,1-1 1,-2 1-2,0 0 0,-2-1 0,-2 1 0,-2 1 1,0-1 1,-1 1-2,-4 1 2,2 0-1,-2 1 0,-1-1 0,-1 1 0,0 1 0,-3-2 0,2 3 0,0-4 0,0 0-1,3-2 0,2-1 1,-1 0 0,4 0 2,0-4-2,-1 1 1,2-4-2,-1 3 0,-2 1 1,-3 0-1,-3 0 2,-1 3-1,-4 0 0,-3 0-1,1 0 0,-3 0 1,-1 0 0,-1 0 1,-2 0-1,2 0 0,-2 0 0,2 0 0,0-2 0,0-1 1,1 0-1,0-1 0,1-1 0,1 2 0,-1-1 0,-1 1 0,0 0-1,-1 1 2,-2 0-2,1 2 2,-4 0-1,1 0-1,-1 0 2,-3 0-2,0 2 1,1 0 0,-1 1 1,2-2-2,1 1 2,2-2-2,2 0 1,0 0 0,3 0-2,-1-3 4,0 1-2,2 1 1,-2-1 0,1-1-2,-1 1 0,-3-1 1,2 2 1,-1 0-1,0-1 0,0 0 0,2-1-1,0 3 1,0-4-1,5 1 1,3 2 0,5-1 1,3 0-1,4 1 0,4 1-1,1-2 1,1 2-1,-1 0 2,-2 0-2,-5 0 1,-1 0-1,-5 0-1,-2 0 1,-5 0 1,-2 0 0,-2 2 1,-5-2-1,-2 0 0,-7 0 1,0 0-1,-8 0 1,1 0-1,0 0 0,-7 0 1,0 0 0,-6 0 0,0 0 0,0 0-1,1 0 2,0 0 0,1 0 0,-1 0 5,2 0-5,-2 0 0,1 0-2,-1 0-2,1 0 1,-1 0-2,-1 0-4,2 0-7,-2 0-20,1 0-68,4-2-212,-5-15-22</inkml:trace>
  <inkml:trace contextRef="#ctx0" brushRef="#br0" timeOffset="10707.6125">1689 9338 403,'0'0'47,"0"0"4,0 0-5,0 0-7,0 0-10,0 0-4,0 0-2,0 0-5,-23-77 0,20 55-2,2 8-8,-2-5 4,-1 3-6,-2 7 2,0-5-1,-2 2-1,-5 3 1,-2-1-3,-1 0 1,-1 3-2,-3 1-2,-3 2 2,1 2-2,-3 0 0,8 2 2,-1 0-3,7 0 0,-1 0 2,2 4-2,-1-2 0,2 1 0,2 3-2,-5 5-1,4 2 2,-3 7 4,2 2-5,0 0 7,3 2-7,2 3 2,-1-2 0,1 2-1,-5 1 1,2-2 1,1 3 1,2 1-4,4 1 4,0-1-4,0 0 2,3-1-1,3 3 1,2-1 0,4-3 1,-2-1-1,2-1 0,2-5-1,-1-2 1,3 0-2,0-1 2,1-2 0,-1-3 0,1-1 0,1-1 2,-2-4-4,-3-2 1,3-2 1,1 0 0,-6-2 1,8-1-1,-1 0 0,-1 0 2,-1-1-1,0-3 1,-5-3-1,-2 1 0,4-1 0,-7 2 0,0-2 2,-2 1-1,-2 2 0,2-6 0,-3 3 0,-1-5-2,0-3 3,0 1-1,-8-6 0,-1 1 0,-1 3-2,-3 1 1,1-1-1,3 6-1,-1-1 2,6 6-2,1 1 2,2 1 0,1 3-2,-2-2 1,2 2-1,-3-3 0,0-2 1,2 0 0,-2-4 0,3 2-1,0-5 1,0 0 0,0 2 0,0-1 0,0 7-1,0-8 0,0 9 1,1-2-1,4-4 0,-2 4 0,3-4-1,2-2 0,1 5 2,1-3-2,-4 3 2,-3 4-1,5-3 1,-3 3-1,-1 1 0,0-1 0,-4 2 0,5 0 1,5 0 0,4 8 2,5 4-2,-4 5 1,-1 5 0,-4 4 0,0 5-1,-2 3 1,-1 0-2,-2-1 2,0-1-1,-1-3 2,-1-4-2,2-1 0,-3-7 0,2 0-1,1-2 5,-1 2-3,4 3 3,-3-2-5,0-4 2,2-2-2,-4-4 1,-2-3 0,2 2 1,-3-7-1,0 0 1,0 0-1,2 0-1,-2 0 2,1 0 0,-1 2-1,0 0-3,1-1-13,-1-1-27,0 2-40,0-2-59,-4-2-139</inkml:trace>
  <inkml:trace contextRef="#ctx0" brushRef="#br0" timeOffset="11251.6436">1964 9254 482,'0'0'28,"0"0"6,0 0 7,0 0-5,0 0-7,0 0-6,25 94-5,-17-62-5,1 2-1,2 0-4,0 4-1,-1 0-2,0 2 0,2 1-1,-2-2 0,0-4-2,-3-5 0,-3-11 0,1 0 0,-4-9 0,1-5-2,-1 2 2,-1-7-2,0 0 2,0 0 0,0 0 0,2 3 1,-2-3-3,0 0 0,-6-3-2,-4-6-3,-5-6-3,2-4-3,-1-1-1,-1-5-4,0-2 0,1-1 1,-1-1 1,0 0 1,1 0 4,1 0 3,1 2-1,1 1 4,0 4 2,4-2-2,3 10 6,-2-3-3,5 5 2,-1 7 2,1-7 4,1 6 4,0 0 4,0 0 1,0 6 4,0-7-2,0 2-2,0-1-3,0 1-6,0 5-2,0-2-4,0 2 1,0-4-1,10-4-3,3-2 0,5 0 0,1 0-1,3 5 4,1-2-2,-1 2-1,1 0 0,2 5-2,1 0 1,0 0 1,-3 0-2,1 5 2,1 2-1,-2-2-1,-1 0 0,-6-2-1,1-1-5,-1-2-2,-3 0-11,3 0-12,-2-3-14,-5-1-19,1-4-23,-4 1-40,-4 2-63</inkml:trace>
  <inkml:trace contextRef="#ctx0" brushRef="#br0" timeOffset="11609.6641">2064 9495 627,'0'0'29,"0"0"2,0 0-1,0 0-9,0 0-10,0 0-6,0 0-4,0 0-2,0 0 1,-10 0 1,10 0 0,12 0 0,5-3 1,3 0-1,0 0 0,-5 0 0,4 2 0,2-3 0,0 3-1,5-1 0,-2-1 0,-7 2 1,-2-2-1,2 0 0,-7 0 0,8-1-1,-8 3-1,-6 0 0,7 1-2,-5 0-3,-1 0-4,1 0-11,-2 0-24,5 0-29,2 0-80,-2 1-124</inkml:trace>
  <inkml:trace contextRef="#ctx0" brushRef="#br0" timeOffset="12127.6937">2825 8938 589,'0'0'40,"0"0"4,0 0-9,0 0-13,0 0-11,0 0-2,0 0-2,0 0 0,0 0 0,0 0-1,-57-6-1,48 11 2,5-2-4,-3 4 0,-6 7 0,4 1-1,-5 9-1,2 0 0,0 5-2,1 3 2,1 3 2,0 3-3,-2 2 3,4 2 0,0-1-2,1 0 2,4-2-3,3-1 0,0-4-1,9 0-1,1-4 3,2 0-1,2-3-1,-1 0 2,3-1-2,-1-4 2,2 0 0,-1-1-1,2 1 1,3-1-1,-4-3 1,2 1 1,0-4-1,-1-1 0,1-2-1,-7-4 0,0-3 0,-3 0 1,-4-3-1,5-1 1,-6 0-1,2-1 0,0 2 1,-6-2-1,0 0 2,0 0-2,1 0-2,1 1-3,-1-1-6,1 0-16,-1 0-30,1 0-45,-1 0-82,0 0-117</inkml:trace>
  <inkml:trace contextRef="#ctx0" brushRef="#br0" timeOffset="12744.729">2946 9203 694,'0'0'18,"0"0"2,0 0 7,0 0-6,0 0-4,0 0-9,0 0-3,36-79-2,-20 72-2,-6 4 0,9 2-1,-2 1 1,2 0-2,4 3 0,-4 1 1,0 1 0,-7-1 0,0 1 3,-1 3-3,-4-4 0,3 7 0,-3 1-2,-3 3 2,2 7 4,-4 7-4,-2 0 2,0 5-2,-5 2-1,-1 5 1,-1 3-1,-1 4 0,-1 2-1,0-1-1,-1-1-3,-1-5 2,0-3-1,-1-11 5,0-2 2,3-11 1,-2-4-1,3-7 0,4-2-1,-5-1 1,-4-2 0,0 0 0,-5-5 0,3-5-1,2-4 0,6-3-1,1 3 1,5-3-1,1-3 2,0-2-3,4-3 1,3 0 0,5 6-1,1-1 1,1 3 0,2 3-1,-4 4 1,1 3-2,-5 2-3,-3 4 1,8-1 0,-3 2 1,5 3 2,3 7 1,-5 2-1,2 4 1,-5 1 0,0 0-1,0 0 2,0 3 0,2 0 0,-1 2 1,2-2-2,2 2 3,-1-2-3,2-1 0,0 0 2,0-3-2,1-2 4,-2-4-4,-5-2 3,4-4-5,-5-1 1,1-1-1,2-2-4,-4 0-5,1 0-14,-1-5-20,0 1-35,-5-5-50,0-5-161</inkml:trace>
  <inkml:trace contextRef="#ctx0" brushRef="#br0" timeOffset="13587.7772">3394 8736 642,'0'0'30,"0"0"3,0 0-2,0 0-8,0 0-10,0 0-6,0 0-2,-10-87-2,14 76 2,2-5-2,0 5 0,3 0 0,1-1-2,0 4-1,-3 4-2,4 0-1,4 4-1,1 0 3,1 0-2,-1 8 0,-3 6 0,-2 4-2,-3 3-3,-5 5-1,-2 3 1,-1 2 1,-3-3 4,-4 1 1,-3 0 3,0-1 0,-3 1 1,1-1 0,-1 0 1,-2 0-1,3-1 2,-1-3-1,3-2-1,4-5 0,3-9 0,2-3-1,1-5 1,0 0 0,0 0 1,0 0 1,0 0 2,0 2 3,0 0-1,0-2 2,0 3-2,0-3 0,0 0-1,0 0-3,0 0 0,0 0-1,0 0-2,0-5 1,1 0-2,2 2 0,-3 3-1,1-4 1,2 1 1,0-1-2,0 1 2,-3 3-2,0-2 0,0 2 3,2-1-2,-1-1 2,1 2-1,-2-2-1,1 2 1,-1-3-1,2 3 1,-2 0-1,1 0 0,-1-2-1,2 2 1,-2-2 0,2 2 0,-1-1 1,1 1-2,-1 0 1,1-2-1,-1 2 1,1 0 0,-1-1 0,1 1 1,-1 0-1,1-1 0,4-2 1,-2 3 0,7-2-1,-2-1-1,1 1 0,2 1-1,-2-1 1,7 2 0,-5 0 1,6 0 0,-3 0-1,-2 0 0,3 2 1,-6-1-1,-4-1 2,4 0 0,-4 0-1,0 0 0,1 0 0,-7 0 0,0 0 0,0 0 0,1 0-1,0 0 1,1 0-2,-1 0-1,1 0-2,-1 0-3,1 0-7,-1 0-8,1 2-22,-1 3-30,1 3-55,1-1-162</inkml:trace>
  <inkml:trace contextRef="#ctx0" brushRef="#br0" timeOffset="14244.8148">3681 8647 683,'0'0'27,"0"0"0,0 0-5,0 0-6,0 0-7,0 0-3,0 0-3,0 0-4,0 0 1,65-46 0,-53 46-3,2 0 1,-3 0 1,1 0-1,-2 2 2,0 1-3,-6-2 1,1 1 1,-4 3 0,0-1 2,1 7-1,-2 4-1,0 2 0,-2 7-1,-3-2 0,-1 2 2,-3-4-1,4-4 1,0-1-1,2-6 0,2-4 2,-1 0-1,2-5 1,0 0 1,0 0 0,0 0 2,0 0 0,0 2 2,-1 0-1,1-1 0,0-1-2,0 2 0,0-2-1,0 0-2,0 1 1,0-1-2,0 0 0,0 0 0,4 0 0,2 0 0,7 2-1,4 1 1,1-1-1,4 3 1,-1 0-1,-1 0 4,-4-3-3,2 1 0,-8-1 1,3 0-3,-2-2 1,0 5 1,0 3 1,-5-1 1,1 7 1,-5 2-2,-2 4 1,0 3-1,-5-1 0,-1-2 2,-3-3-1,1-2-1,-2-3 1,4-2-1,-3 0 1,-2 0 0,2-3 0,-4 2 1,6-4-1,-3-2 1,1 2-2,-1-1 0,1-1 1,5-3-2,-1 2 1,5-2-1,-1 0 0,1 0 0,-1 0-2,-1 2-3,0-2-4,0 0-1,2 0-1,-1 0-5,1-4-12,0-9-22,1 1-37,5-5-70,-4 6-120</inkml:trace>
  <inkml:trace contextRef="#ctx0" brushRef="#br0" timeOffset="15131.8655">4035 8661 696,'0'0'21,"0"0"-1,0 0-3,0 0-2,0 0-6,0 0-4,0 0-3,0 0 0,0 0 0,0 0-1,43-44 1,-33 41-2,-6 1 0,1 1 0,-1 1 0,2 0 0,1 0-2,3 0 1,-4 0-3,3 0 2,1 0 1,-6 1-1,5 2 1,-5-1 1,1-1-3,5 3 3,-6-2 0,0 0-1,4 2 1,-4-1-3,3 3-1,-1 1 1,-2-2 0,1 3 2,-4-3 3,-1 5-3,0-3 1,0 7 0,0-2-1,0 1 1,-4 3 1,-1-1 0,-1-1-1,0-1 0,-2-1 2,2-3-2,-2 3 1,-2 0 1,4-4 0,0-1 1,2 0 0,1-4-2,0 1 1,1-1 0,2-3-1,0 0 3,0 0 2,0 0-2,-1 0 6,-2 0-4,3 0 1,-1 0-1,1 0-3,-2 0 1,2 0 1,-1 0-2,1-2-1,0 1-1,0-6-1,0 0 0,0-3 0,4 2-1,3 1-1,1 0-1,0 2 0,2 3-1,-5 0-1,3-1 0,-2 3-1,5 0 0,1 0 1,-7 0 0,5 0 0,-3 0-1,2 0 3,-1 5 1,1 1 0,1 4 2,-1 3 0,0 3 1,-2 4 1,-5 0-2,0 2 1,-2 3-1,0-3 1,0 1-1,-4-4 0,-3 0 0,-1-2-1,-1-2 2,-2 0 0,2-4 3,-1-1-1,3-3 0,-2-2 2,1 2-1,-1-4 0,0 2 1,-2-4 0,2 2-1,3-3 0,2 1-2,-3-1 1,1 0-1,0 0-1,2 0 1,4 0 0,-2 0-1,2 0 2,-1 0-1,-5 0 0,2 0-1,1-3 1,0 2-1,2-4 0,-1 1 0,1 0-2,1-1 0,-2-2-2,2 2-3,0-2-6,0 2-13,0 5-28,-1-3-51,1 3-102,0 0-99</inkml:trace>
  <inkml:trace contextRef="#ctx0" brushRef="#br0" timeOffset="16167.9248">4325 9692 528,'0'0'49,"0"0"-3,0 0-8,0 0-10,0 0-8,0 0-5,0 0-2,0 0-1,0 0 1,-13 7-4,13-5 0,0 0-2,0-1-2,0 4 0,2-3 0,7 5 0,3-1 0,-3-4-1,8 3-2,-2-3 2,-2 0-1,4-2 0,0 0 1,-6 0-2,7 0 1,-2 0 3,-3 0-1,3-4 1,-7 1 0,1-1-2,0 1-1,-1-2 0,1 3-2,-1-5 1,4 1-1,0-1 0,1-4 0,-4 5 0,0-3 0,1-2 1,-2-1-2,3-6 3,-2-2-2,2-2 0,0-6 1,0 0-1,0-3-1,0 0 1,-1 0-3,-1 2 2,-2 2 0,-1 3 2,-3-1 0,-1 9-2,-2-1 0,-1 5 0,0-2 0,0-6 2,0 3 0,-3-3-4,-2-1 3,1 6-4,-1-1 3,2-1 1,0-3-1,-1-2 2,1 0-3,1 5 2,0-2 0,-1 0 0,-1 3-1,-2-7 1,0 3-2,0 4 1,-1-3-1,-2 4 1,1-4-1,-3 1 1,0-3-1,-1 1 1,-1 3 0,-1-3 1,1 0 1,-2 1-2,1-2 0,0 2 0,2-2-1,-1 4 4,4 5-3,0-1 0,5 6 0,-3 0-3,1-1 3,0 1-1,1-1 0,-1 1 2,-1 1 0,4 2-1,-4-2 2,4 4-1,-2-2 0,2 3 2,-1-2-3,1 1 0,-3-1 0,4 2 0,-3-2 1,1 1 0,-1 1-1,2-1 1,-2 1-1,-1-1 0,2 0 1,-1 2 1,-1 0-1,2-2 0,-2 0 1,1 2 0,5 0 0,-2-1-1,2 1 1,-1 0-4,-1 0 2,1 0-1,-1 0 0,1 0-1,0 0-2,-1 0-4,2 0-10,-1 0-18,-1 0-90,-5-5-196,-5-2-16</inkml:trace>
  <inkml:trace contextRef="#ctx0" brushRef="#br0" timeOffset="19533.1173">6212 5087 360,'0'0'52,"0"0"-5,0 0-8,0 0-7,0 0-1,0 0-4,0 0 1,0 0-5,0 0-7,0 0-3,-7-18-6,-3 16-1,-5 2-1,-2 0-2,-5 8 2,3 4-1,1 0 1,1 3 1,2 2-3,2 0 4,-2 2-3,4 0 3,-1 1-4,2-1 0,1 1-1,1-2 0,2 2 2,-1 0-1,1-1 1,0 3-1,-1 0 0,3 2-1,-1 0 0,2 3-2,2-1 1,1 3-2,0 3 2,0 1 1,0-1 0,0 1 0,0-1 0,4 0-1,1 2 0,3-2-1,1 3 1,1-1 4,3 2-3,0 1 3,0-3-4,1 0-1,0 1 0,0 0 0,-2-1 3,0 3 0,-3 1-1,0 1 1,-2 1 1,2-1-1,-3 2 1,-1-3 0,1 2 2,1-4-4,-1 3 3,-2-4 1,1 2-4,-2 4 6,0-2-6,-2-1 2,-1 1 0,0 0 0,0 0 2,-3 0-5,-3-5 2,-1 1-3,-1-3 1,0 0 0,1-1 1,-2-3-1,-1-1-1,2-3 0,-3 1-1,0 0 0,-1-1 2,-1 2 3,-1 2-5,-1 1 4,-1 1-4,2-1 0,-3 0 2,2 0-2,-1-2 2,-1-2-1,2 3 0,0-3 1,0 2 0,-1-1 0,0-2 1,1-2-1,-2 1 0,2-2-1,0 0 2,1-3-2,1-1 2,1-1-1,2-7 0,1 2 0,3-6 2,3-1-3,1 1 2,2-5-1,-2 0 1,2 0-1,-2 0 0,2 3-1,-2-3 0,2 2 1,-1-2-1,1 2 1,-2-2-2,2 1 1,0-1-1,0 1 1,0 5 0,0-2 0,7 2 1,-1-1-1,1 2-1,5-1 1,-1 1 1,4 1 0,-1-1 1,1 1-2,-1 0 0,1 1 1,-1 0-1,-1 1 1,0 2 0,0 3-2,0 2 0,-1 0 5,-2 7-5,-1-1 6,-2 1-3,-2 4-3,-2 1 3,0-1-2,-1 4 2,-1-1-2,1 2 1,-1 0-2,1 3 1,-2-2 0,1 3 2,-1-1-1,0 0 1,0 0-3,0-2 2,2 1-2,-1-3 2,-1 0 2,0-1-3,2 4 3,-2-2-5,0 2 3,0 0 0,0 2-1,0 2 2,0-2-2,0 1 0,0 1 0,0-1-1,-2 3 1,2-6 1,0 2-2,-1-2 2,1-1 0,-2-3 0,2-1 1,0 0-2,0-1 3,0 1-3,0 1 3,0 1-3,0 0 3,-1 3-3,-1 1 0,1 3 2,-1 3-4,1 0 3,-1 2 0,1-2-1,-1 3 1,1-3 0,1-1-2,0-2 3,0-1 0,0-3-2,0 0 3,0-1-4,0-2 2,0 2-1,-3-5 0,0 1 2,-1-1-3,0-1 3,-1 1 0,1-2-2,-2 0 2,2-1 0,-3 0-1,2-2 0,1 1 0,0 4-1,-1-3 0,1 3 0,-1 2 0,0-1 1,2-1-1,0 5 0,0-3 2,0 1-2,0-2 3,2 2-2,1-2 0,0 1 2,0-2-3,0 1 1,0 0-1,0 0-1,0 1 1,0 0 0,0-1 1,1 0 1,1-1-2,1-1 2,-2 0-2,2-3 0,-1 4 0,0-6 0,0 0 0,-1 0 2,2-3-2,-2 3-1,2-1 4,-1 3-7,1-2 6,0 1-1,0 0-1,-1-3 4,1-1-4,2 1-1,2 0 1,-3 0 0,2 1 1,0-1 3,-2 2-4,1-2 1,0 0-1,1 0-2,0 0 2,0 1-3,0 2 3,0-2 1,2 0-2,-1 1 5,0-2-4,2-1 0,-2-2 0,2 1 0,0-2 0,1 0 2,-2 0-3,1-2 1,1 2-1,0-1-3,1 1 7,1 1-6,0-2 6,2 4-5,-1-4 2,3 1 0,0 0 0,1-1 2,1-1-4,2 2 4,2-3-4,0 1 4,1-2-2,0 1 1,0-2-1,-1-2 1,-1 2-2,2-2 2,-2 0-1,0 0-1,1-1 2,1 1-1,1-2 0,0 0 0,2-1 0,-2-1 0,1 0 1,-2-1-2,0-2 1,-5-1-1,-1-2 1,3 0 0,0 0 0,6 0 1,-5 0-1,0-2 0,-6 1 0,2-3 0,-2 1 0,-2 0 0,3 0 0,-6 1 1,-6 0-1,2 2 1,-6 0-2,0 0 2,0 0-2,1 0 2,1 0-1,-1 0 3,1 0-3,-1 0 0,1-2 0,-1 2-2,1 0 1,-2-1 1,2 1-2,-2 0-6,0-2-9,-4-2-16,-9-9-32,-6-5-102,-8-11-169,2-9-13</inkml:trace>
  <inkml:trace contextRef="#ctx0" brushRef="#br0" timeOffset="31671.8115">1022 11001 371,'0'0'19,"0"0"4,0 0 4,0 0-1,0 0-3,0 0-2,0 0-1,0 0 4,0 0 7,-3-7 6,3 7 1,0-1 0,0 1-3,0-1-6,0 1-4,0-3-3,0 3-8,1-7-6,1 1-5,-1-6-1,0-6 0,1 0 0,1-5-2,3 3 0,0 0 0,5 3 0,1 0 1,3 1-2,3 3 1,1 1-1,-2 5-2,5 4 2,2 3-4,4 0-2,2 8 1,-1 4 0,-2 6 4,-6 3 1,-3 5 0,-4 5 0,-6 1 0,-4 0 0,-4 4 0,0-2-1,-4 3 2,-7 1 2,-1 0-3,-4-1 4,0 2-4,-2-6 1,1-1 1,-1-5-2,-1-3 5,0-2 0,0-6 0,2-1 2,3-7-3,5-4-3,6-3 3,-4-1-3,-8 0 0,-3-5 1,-4-2-1,2-2 2,6 1 1,3 0 1,5 3-1,0-2-1,1 2-1,2 1-1,-4-4-2,5 5 3,1-1-1,-1 1-1,2-1 1,3-4-1,9-4 0,4 3 1,4 3 0,1 1 1,3 3 0,0 1-1,2 1-5,2 0-2,2 5 0,0 4 0,2 0 6,-3 4-1,-3 1 2,-1 1 0,-6 2 1,-1-1-1,-2-2 0,0-1 1,-7-5-2,1 2-1,-3-5-1,0 0-3,-1 1-5,-3-4-10,2 1-14,-5-3-23,5 0-32,1 0-78,1 0-110</inkml:trace>
  <inkml:trace contextRef="#ctx0" brushRef="#br0" timeOffset="32240.8441">1477 10880 562,'0'0'35,"0"0"0,0 0-7,0 0-8,0 0-7,0 0-7,0 0-2,51-78 1,-40 73-4,7 1 0,2 1-3,0 3-1,2 0 1,-5 0-1,-2 0 0,-1 6 0,-4 3-1,3 3 3,-7-2 1,-3 6 1,-3 5 0,0 1 1,-8 9 1,-4-1 2,-3-5 2,-2 0 2,1-4 1,3-9 2,6-4 2,4-4 2,3-4 0,0 0 2,-2 0-5,2 0-6,-1 0-2,-1 0-5,2 0 0,-1 0-1,1 0 0,0 0 0,9 0 1,5-2 0,3-1-2,2 1 1,-1 2-1,0 0 0,7 0 1,-6 0 0,-3 2 0,-3 3-1,-2 3 0,-5-3 0,3 5 0,-5-2 2,-2 4 0,-2 7 1,0 0 3,-3 6-2,-6 0 3,-5-1-5,0 0 3,-3-5-2,3-2 2,2-5 0,1-5 1,3 0 0,4-6-1,1 1 0,-1 1 0,-2-2 0,2 1-2,1-1 1,3-1-2,-2 0 1,2 0-1,-1 0 0,-1 1-2,2-1-2,-1 0-3,1 0-8,-2 0-18,2 0-33,-1 0-59,1 0-156,0 0-19</inkml:trace>
  <inkml:trace contextRef="#ctx0" brushRef="#br0" timeOffset="32833.878">1903 10724 574,'0'0'11,"0"0"6,0 0 0,0 0-1,0 0-5,0 0-8,0 0 0,92-60-3,-79 58 2,7 0 0,-3 2 2,1 0-1,0 0 0,-6 7 0,-3 3-1,-3 2 2,-1 8-4,-3 1 4,-2 3 0,-2 3 1,-6 2 1,-3 4 2,-2 0-1,-1-1 3,-2-2 1,-1-4 0,1-5 1,4-5-2,2-6 0,3-3 0,3-4 0,1-1-1,3-2-1,0 0-2,-2 0-2,2 0 1,-1 0-4,-1 0 0,2 0 0,-1 0-3,1 0 1,0 0-1,1 0 2,11-2-1,4-5 0,5-1 0,-4 3-2,0 5 2,0 0-2,2 0-1,4 7 0,-4 3 0,0 4 0,-2 4 3,-3 1 0,-2 4 0,-2 2 4,-6 4-5,-4 1 5,-1 4-3,-9 0 1,-6-2 2,-3-2-3,0-4 2,-1-3 1,3-5 1,-4-3 1,7-7 0,1 0 1,3-4 0,-1-2 0,-1-1-1,6-1 1,1 0-1,-1 0-1,1 0-1,1 0-4,-1 0 2,1-1-2,1-2-1,0 0 1,-1 2-6,4 1-2,-1-2-7,1 2-12,0 0-16,0-1-23,0-3-25,7-3-78,3-2-110</inkml:trace>
  <inkml:trace contextRef="#ctx0" brushRef="#br0" timeOffset="33259.9024">2399 11030 705,'0'0'30,"0"0"-4,0 0-6,0 0-5,0 0-9,0 0-4,0 0 2,0 0-4,0 0 1,0 0 0,81-27-3,-59 23 2,1 1 0,2 0 1,-1-1-2,2 0 0,-1 1-1,-2 0 1,-4 1 1,-3 1 0,-3 1 1,0 0-1,0 0 1,0 0 0,0 0-1,-2 0 0,1 0 0,-1 0 2,0 1-1,-7 1 0,1 0 1,-1-2-2,1 1 0,0 1-1,-1-1 0,-4-1 2,0 0 0,0 0-1,2 1 0,-1-1-1,1 0-1,-1 3 0,0-3-1,1 0-6,-1 0-14,-1 0-21,0 0-44,2 0-78,-2 0-129</inkml:trace>
  <inkml:trace contextRef="#ctx0" brushRef="#br0" timeOffset="33719.9287">3011 10594 656,'0'0'34,"0"0"2,0 0-6,0 0-9,0 0-6,0 0-7,0 0-2,0 0-2,0 0 0,0 0-3,0-12 0,0 12 0,0 0-1,0 0 2,3 4 0,5 7 0,3 9 0,-3 3 2,1 9 3,3 2 3,-4 9-2,1 1 1,1 7-6,-3-1 0,1-4-3,1 0 0,0-6 0,2-6 1,-3-6-1,2-5 0,-2-9-1,-3-3 1,0-3 0,-4-5-1,3 1 0,-4-4 1,0 0 0,0 0 1,2 0 1,-2 0-1,1 2-1,-1-2 0,2 2 0,-2-2-1,0 1 1,1-1-1,-1 2-1,0-2-5,0 0-8,0 2-17,-1-2-42,-8 0-80,-4 0-156</inkml:trace>
  <inkml:trace contextRef="#ctx0" brushRef="#br0" timeOffset="34628.9807">977 11779 704,'0'0'18,"0"0"2,0 0 3,0 0-3,0 0-3,0 0-8,0 0-5,0 0-2,0 0-2,-3-6 0,3 4-1,0 0 1,10-2 1,9 1 0,7 0 1,4 0 1,5 1 0,7 2-3,7-3-1,1 2-1,1-1-1,1 1 6,-1 0 0,1-3 3,4-1-2,5-3 1,1-3-1,2-2-2,1 1 2,-2 0-6,0 0 1,-1 0-1,0-1 0,0 4 2,-1-1 3,1 2-1,-1 1 0,-3 2 0,-2 1-1,-5 1 0,-1 0 0,1 2 1,-3-1-2,1-1 1,1 0 0,0-1 1,-3-3 1,0 1 0,-3-3 0,0 0-1,-1 1-1,-1-2 0,-1 0 1,-3 1 0,-3 4-1,-3-2 0,-3 2 0,-2 2-1,-9 1 0,0 0 1,0 2-2,-5 0 0,4 0 0,-5 0-1,-8 0 1,2 0 1,-6 0 1,0 0 0,0 0 0,1 0-1,1 0 0,-1 0 1,1 0-1,-1 0 1,1 0-2,-1 0-2,2 2-2,-2-2-8,1 0-14,-2 0-25,0 5-56,-9 3-120,-7 4-85</inkml:trace>
  <inkml:trace contextRef="#ctx0" brushRef="#br0" timeOffset="35272.0175">2135 12085 616,'0'0'26,"0"0"9,0 0 5,0 0-8,0 0-13,0 0-10,0 0-4,0 0-4,2-82 2,13 69-2,1 3 1,4 6-1,3 1-2,3 3 1,2 0 0,1 3 1,0 8-1,-1 2 0,-1 5 0,-3 3 2,-1 6-2,-5 0 2,-4 3-1,-3 4 0,-3 1-1,-7 6 1,-1-1-1,-1 1 1,-9 0-2,-3-1 1,-3-5 2,0-4-2,-3-5 4,2-3-4,-3-6 1,1-2 1,6-7 1,-3-3 1,2-1 1,-4-4-1,-2 0 0,0-9-1,0-1-1,4-3 3,3-1-5,4 2 4,3-3-4,3 6 0,2-5 1,-1-6-1,2 3 1,0-7 0,6 7 0,1 0-1,2 3 0,5 0-1,1 3 0,2 3 1,1 0-2,2 3 2,0 4-1,3 1 1,1 1 2,0 7-2,-1 2 0,2 4-1,-5 2 0,0 1 1,-1 0 0,-4 2 0,2-4 1,-4-1 0,3-2-2,-3-4 1,-3 0-2,3-2 1,1-1-2,-1-2-2,5-2 1,-5 1-17,-2-2-35,8-3-65,-7-5-182,0-1-15</inkml:trace>
  <inkml:trace contextRef="#ctx0" brushRef="#br0" timeOffset="35634.0382">3718 11381 749,'0'0'8,"0"0"0,0 0 5,0 0 4,0 0-5,0 0-5,0 0-5,0 0-3,0 0 3,0 0-2,85-70 0,-51 57 0,2 1-1,-2 2-2,1 1 0,-2 2-2,-2 2 0,-10 4-1,0 1-9,-7 0-15,-2 1-38,2 5-48,-8 0-98,-2 5-74</inkml:trace>
  <inkml:trace contextRef="#ctx0" brushRef="#br0" timeOffset="35960.0568">3760 11635 634,'0'0'33,"0"0"1,0 0-2,0 0-10,0 0-8,0 0-6,0 0-1,0 0 1,0 0-2,30-5 2,-4-4-2,-1-2-1,0 1 1,2-3-3,-1 3-2,0-2-1,0 0-1,-2-1 2,-3 3 2,-1 1-1,-7 2-2,0-2 1,-6 6-2,-2 1 1,2-4 1,-1 5-1,-4 0-1,3-1 0,-5 2 1,0-1-2,0 1-1,1 0-3,1 0-8,-1 0-13,1 0-19,-2 0-39,1 0-75,-1 1-136</inkml:trace>
  <inkml:trace contextRef="#ctx0" brushRef="#br0" timeOffset="36528.0893">4549 11001 512,'0'0'35,"0"0"9,0 0 3,0 0-4,0 0-10,0 0-14,0 0-7,0 0-6,0 0-3,0 0 2,-3-36-2,3 38 5,2 15 2,4 10 2,2 14-4,1 6 1,-2 2-4,-1 5 4,0-1-4,-3-3 1,0-1 1,1-7-1,-3-8-1,1-11-1,1-5 0,0-9-1,-1 1 0,1 0-1,-1-8-1,-1 3-1,-1-5 0,0 0 1,0 0-2,0 2 1,2-2-1,-2 1-2,0-1-1,1 0-4,-1 1-4,0-1-9,0 0-17,0 0-30,0 0-42,0-4-72,0-13-111</inkml:trace>
  <inkml:trace contextRef="#ctx0" brushRef="#br0" timeOffset="36908.111">4859 10805 591,'0'0'33,"0"0"4,0 0-3,0 0-7,0 0-8,0 0-1,0 0-5,0 100-1,-2-77-1,1 4-2,1-1-2,0 1 1,0 2-2,0 1 0,0 0-2,0 0 2,0 1 2,1 0-6,4 1 6,1-2-5,0 0-1,-1-3 2,1-5-2,-2-5 0,1 0-2,-3-9 1,3 1 0,-1 0 0,-3-6 1,2 2 0,-3-5-2,0 0 1,0 0-1,2 0 0,-2 2 1,0-2 0,1 0-1,-1 1 0,0-1 0,0 0-1,2 0-2,-2 0-1,0 0-5,0 0-3,0 0-11,0 0-18,0-5-39,-2-3-57,-4-8-170</inkml:trace>
  <inkml:trace contextRef="#ctx0" brushRef="#br0" timeOffset="37672.1547">5207 10856 456,'0'0'50,"0"0"-3,0 0-8,0 0-6,0 0-4,0 0-3,0 0-2,0 0-5,0 0-2,0 0-2,13-75 1,-13 75 0,0-1 1,0 1-4,0-2-5,0 2-1,0 0-4,0 0 0,-7 10 0,-4 5 0,-1 8 0,2 0 2,-2-1-3,3 1 2,1 0-1,-1 0 1,2 2 0,1-1-2,2 1-1,2-1-1,1 0 0,1 1 1,0 0 0,0 2 1,3 2 1,1 3-3,2-1 4,-2-2-5,3-3 2,-1-1 0,0-6-2,1 1 1,-1-9 1,3 0-1,-4-3 0,1-2 0,0 1-3,-3-4 3,5 2 1,-3-2-1,-2-2 2,1 2-2,-4-3 0,0 0 0,5 2 0,-1-2 0,2 1 1,-1 1-2,-5-2 2,5 0-2,5 0 0,-1-2 1,5-4 0,-4-3-1,-2 3 2,1-3-1,-3 4 2,-1-3-1,1 0-1,-4 0 1,4-1-2,-5 5 1,1-7 2,-2 5-2,0-8 1,0-4 1,0 0-4,-3 1 2,-3-1 0,4 2 2,-1 5-4,-2-6 5,4 9-3,-1 3 2,-2-4-1,1 6 0,0-1 0,-5-2-2,3 4 1,1 1 0,-6-1-2,-3 2 2,3 0-2,-8 5 2,5 5 2,3 0-4,-3 4 7,3-1-7,1 1 1,1-4 1,0 3-2,4-4 1,0 1 3,-1 0-4,0 0-4,2-1-1,0 2-10,1-2-7,-3-1-32,-1-1-61,0-4-196,0-1-10</inkml:trace>
  <inkml:trace contextRef="#ctx0" brushRef="#br0" timeOffset="39427.2551">8355 12799 512,'0'0'67,"0"0"0,0 0-11,0 0-11,0 0-13,0 0-10,0 0-7,0 0-5,0 0-4,-15-2 0,14 2-1,-1-1-1,1 1 0,-1 0-1,0 0-2,0 0 0,2 0-3,-1 0 2,1 0 1,0 0 0,1 0 1,10 0-2,6 0 0,3 1 0,1 3 1,0 1 1,2 0 1,0 0-2,1-3 0,2 1 1,2-1 0,3-2 0,1 0 1,2-2 0,0-3 0,1-5-1,3 0 2,0-2-2,3 0 1,1-1 0,1 0-1,-2 5-2,0-1 2,-1 2-2,-2 2 0,-4 2 0,0 3-1,-5 0 1,-2 0 1,-1 0-1,-8 0 2,-1 0-1,-6 0-1,4 0 1,-4 2-1,2-1 1,0 1 1,-1 0 0,1-1-1,0 1 0,6 0-2,-3 1 2,2-1 0,0 1 0,-2 2 0,-1-1-1,2 1 2,-2 0-1,-4-3-1,0-2 1,1 4-1,-7-4 1,6 1 0,-4-1-1,-3 0 0,2 2 1,-6-2-2,0 0 3,0 0-2,1 0 1,1 1-1,-1-1-1,1 0 1,-1 0 0,1 0-1,-2 0-1,1 0-5,-1 0-9,0 4-14,-6-1-32,-5-1-81,-7 5-175,-2-7-12</inkml:trace>
  <inkml:trace contextRef="#ctx0" brushRef="#br0" timeOffset="70388.026">21857 2111 495,'0'0'20,"0"0"2,0 0 2,0 0 2,0 0-2,0 0-4,0 0-5,0 0-1,0 0 0,0-58-2,0 56-2,0 2-2,0 0 1,1 0-1,2 11 4,0 13 2,0 13 1,-3 12-3,0 7-3,-6 5-5,-3 3 2,-1-3 3,-3-2-4,4-5 6,1-5-6,-1-6-3,5-10 1,1-10-3,1-2 2,2-8-2,0-6 1,0 0 0,0-7-1,0 5 1,0 1 0,0-2 1,0 3 0,0-7 0,0 0 0,0 0 0,0 1-1,0 1 1,0 0-2,0 1 0,5 1 1,4 0-1,8-1 1,1-3 1,7 0-1,3-1 1,1-10-1,0 1 0,-4-2 1,1-2-2,-1 2 0,-5-3 0,2-1 0,-2 1 1,-2-2 1,-1 1 0,-4-1-2,1 0 3,-3-1-4,-3 0-4,1-2 7,-3-2-6,-2 2 7,-1-2 0,-2-2-1,-1-3 1,0-5-2,0-3 2,-4-6-3,-2-3 3,-1-3-3,-4-2 1,2 3-1,-3 1 2,1 8-2,-1 7 1,1 4-3,-1 7 2,0 6 1,-4 1 0,0 4 2,-2 2-3,-2 1 0,-2 2 0,-1 2 0,-3-1 0,7 0 1,0 1 1,6 1 1,7-2-1,-4 1-1,6 0 2,-1-1-2,0 2 0,5 0-1,-2-1-3,2 1-6,-1 0 8,-1-2 0,1 2 3,1 0 4,-1 0-9,1 0 0,-2 0 0,2 0 0,-1 2-3,1 5-7,0 8-9,0 5-17,0-8-42,0 8-57,4-1-175</inkml:trace>
  <inkml:trace contextRef="#ctx0" brushRef="#br0" timeOffset="71352.0811">22724 2520 193,'0'0'59,"0"0"-9,0 0-8,0 0-3,0 0 5,0 0-8,0 0 14,0 0-13,0 0 5,0 0-6,-42-61-4,36 46-7,-1-5-7,0 2-1,0 4-1,1 2-1,-3-3-1,0 3-4,-3-3-2,3 4-2,-3 3-3,5 3-1,-3 3 1,1 0-3,-4 2 0,-1 0 1,-2 0-1,-2 9 0,0 6 2,1 2-1,-1 2-1,1 5 0,1 3 2,-2 7 7,4 0-6,0 7 7,2-4-10,1-1-2,5-3 2,3-2-1,3-4 2,0-3-2,1-4 0,4-8 0,3 1 0,1-4 1,-3-3 1,6 1-2,-4-2 1,1-2 0,1 0 0,3-3 0,3 0 0,-2 0 1,4-6 0,-3-4 1,-3-3 1,2-2-1,-2-3-1,1-3 0,-2-3 0,3 0 0,-2 0 1,0-1-1,-1 0-3,-2 3-4,-4 5 2,-1 7-3,-3 5 9,-1 5-1,0-2 5,0 2-5,0-1-1,0-1-1,2 2-1,-1 0 8,2 10-3,1 7 4,2 9-5,0 0-2,1-2-2,1-3 2,3 0-1,-1-2 0,4-1 0,0-2 0,1-3 1,2-1-2,-6-6 1,5-1-1,-6-2 1,4-3-1,4 0 0,-2 0-3,0 0-1,-2-6 1,-4-5-4,0-1 5,0-7 0,-4-3 1,-1-4 1,-2-6 1,0-4-2,1-6-5,-2-6 6,1 0-5,0-5 7,2-1 3,1-1-2,1 3 1,1 7-2,0 8 2,-4 14-1,0 10 1,-2 8 1,-2 5-1,0-2 0,0 2-1,0 0-1,1 0-1,-1 0 2,0 12 0,2 10 3,-1 7-2,1 0-1,2 1 0,0 0-1,1-1 1,0 1-1,3 1 1,2 1 0,-2 1 0,1 1-1,-2 0 7,3 2-4,-2-1 4,-1-1-6,1-6-4,-2-8 0,0-1-5,-3-9-12,-2-6-28,2 3-47,-3-7-112,0 0-102</inkml:trace>
  <inkml:trace contextRef="#ctx0" brushRef="#br0" timeOffset="71556.0928">22948 2442 641,'0'0'17,"0"0"3,0 0-5,0 0-8,0 0-4,0 0-2,0 0-2,0 0-1,0 0 0,79-1 0,-59-1-2,0 1-8,-4 0-9,-5 1-27,-5 0-36,0 0-72,-6 0-117</inkml:trace>
  <inkml:trace contextRef="#ctx0" brushRef="#br0" timeOffset="72112.1246">23431 2441 492,'0'0'51,"0"0"-3,0 0-6,0 0-14,0 0-9,0 0-10,0 0-3,0 0-2,0 0 1,0 0 1,-65 18 1,54-1-1,2 3 2,0 2 7,-1 4-6,1 3 8,-1 3-6,-3 1-2,2-1-2,-3-1-5,2-4 1,0-2-3,4 0 0,3-8 0,2 0 4,3-6-5,0 0 0,0-1-1,0-5-4,0 2 4,5-4 0,4 1 0,6-4 0,1 0 1,1-8-2,0-5 3,-2 1 0,-2-5 1,-1-1 1,-4 0-2,-1 4 1,-1-1 1,-3-2-1,2 0 2,-3-5-2,3 2 3,-2 0-2,1-1 1,0 3 0,1 3-2,-1 1-3,-1 6 2,-2 3-3,2 1 2,-3 4 0,0 0 0,0 0 2,2 0-1,1 11 4,1 7-4,-3 6 1,1 4-1,-2-3-1,0 1 1,0-6 0,0-4-2,3-1 2,-1-7-3,6 3 1,4-5-1,-3-3 0,8-1-4,1-2-4,2-8-13,5-4-24,-3-5-29,-2 2-45,-4-2-105,-5 3-50</inkml:trace>
  <inkml:trace contextRef="#ctx0" brushRef="#br0" timeOffset="72484.1459">23651 2324 596,'0'0'45,"0"0"-4,0 0-7,0 0-7,0 0-9,0 0-5,0 0-5,0 0-4,0 0 0,0-22-2,0 39-2,0 12 2,0 15 1,-3 2 2,1 9 8,-2 3-8,1 2 4,-1 2-5,-2 3-5,3-3 2,2 1-2,1-2 1,0-4 0,0-3 3,4-2 2,3-8-5,0-2 3,2-3-5,-1-5 0,-2-5 3,0-4-1,-1-7 2,-2-1-3,0-7 1,-3-5-1,1 1-2,-1-6 0,0 0-2,0 0-10,0 1-10,2-1-20,-2 0-19,0-15-14,0 2-22,-5-13-45,4-2-84</inkml:trace>
  <inkml:trace contextRef="#ctx0" brushRef="#br0" timeOffset="72768.1621">23633 2640 618,'0'0'39,"0"0"-1,0 0-7,38-89-17,-25 68-2,4 1-13,1 6 6,2 2-2,0 4-1,1 3 0,0 3-2,-1 2 0,1 5 0,-3 5 8,1 2-9,-4 2 9,-3 1-7,-3-3-1,-3 0 3,-1-2-3,-5 0 3,0 6 1,-3 0-1,-8 4-2,-3 0 0,-2 2-2,-4-1 2,0 0-2,-1 0 2,3 3-5,0-4 1,2 2-1,5-2-8,2-7-14,3-4-31,5-4-36,1-5-61,-2 0-137</inkml:trace>
  <inkml:trace contextRef="#ctx0" brushRef="#br0" timeOffset="73296.1923">24301 2409 577,'0'0'41,"0"0"1,0 0-6,0 0-10,0 0-10,0 0-6,0 0-3,0 0-3,0 0 0,-87 2-1,69 28 7,-4 6-4,3 5 5,-2 4-5,1-2-4,0-1 0,3-1-2,4-5 2,2-6-4,2-4 3,5-9 0,1-1-1,1-5 0,2-5 1,0 5-2,0-7 1,0 1 0,0 0-1,0-5 1,0 0 0,0 0 1,5 0 1,3 0-2,8-1 3,0-12-1,4-6-2,-1-2 2,0-3-2,0-4 1,0 1-1,2-4 0,-1 2-1,1 0-1,-2 1-1,-2 3 3,-6 8-3,-2 4 4,-2 4-3,-4 6-8,0 1 10,-3 2-1,0 0 3,0 0 6,1 12-5,-1 6-2,0 6 1,0-1 0,-4-2-2,1-4 0,-1-2 0,3-2-3,1-4-2,0 7-10,0-7-22,1 2-39,6-5-65,-4-3-167</inkml:trace>
  <inkml:trace contextRef="#ctx0" brushRef="#br0" timeOffset="73648.2125">24711 2022 611,'0'0'50,"0"0"0,0 0-12,0 0-16,0 0-8,0 0-6,0 0-4,0 0-1,0 0-1,8 19 0,-8 18 1,0 11-1,-1 5 0,-5 4-2,0 1 0,-1-1-1,0-3 1,2-7 7,1-6-4,3-7 3,1-5-3,0-9-4,0-2 0,0-7 2,0 0-2,1-1 0,1-1 0,0 2-3,0-6 1,-1-1 1,-1-4-6,7 0-7,7-2-12,6-10-21,3-4-26,0-8-25,-1-1-52,-2 0-56</inkml:trace>
  <inkml:trace contextRef="#ctx0" brushRef="#br0" timeOffset="73872.2253">24579 2493 552,'0'0'15,"0"0"17,0 0 4,0 0-2,0 0-10,0 0-7,0 0-7,88-46-4,-62 38-4,3 3-3,-1-2-4,-2 1-3,0 2-5,1-2-16,0-3-24,4-1-44,-2-6-113,3 0-78</inkml:trace>
  <inkml:trace contextRef="#ctx0" brushRef="#br0" timeOffset="74772.2768">25102 1973 600,'0'0'27,"0"0"0,0 0-2,0 0-4,0 0-5,0 0-3,-44 100-5,41-60 0,3 6-4,0 3-1,0-4-3,0-1 1,0-3-1,0-6 0,0-3 1,1-3 0,-1-11 0,2 1 2,-2-6 6,2-1-4,-2 2 8,0-9-4,2 10-5,-2-10 2,0 2 0,0-2 0,0-5 2,0 0-2,0 0 1,0 2-1,0 0 0,0-1 2,0 1-3,0-1 1,0 0 0,0 2-1,0-3-1,0 2 1,0 0 0,0-1 0,0 1 1,0-1-1,0 1 0,0 0-2,0-2 1,0 0-2,0 0 0,0 2-1,0-2-2,0 6-1,-4 8 0,-1 6 0,-1 10 1,-1 7 2,-2 8-2,1 3 2,2 1-2,2-2 2,2-4-2,1-7 1,1-12-1,0-9 1,0-8 1,0-3 0,0 2-1,0-1 0,0 2 2,0-7 0,0 0-1,0 0 0,0-10 0,0-5-1,3-9 0,0 1-1,0-4 1,-1 0 0,3-1 0,2-2-1,-1 2 1,1-1 0,3 0 0,3 1-1,0-1 1,3 5-3,-1 4 2,0 3-1,0 3 1,-2 5-2,-3 2 1,-1 2-3,-5 2 2,2 1 0,-1 2 1,1 0 3,3 0-3,2 0 0,-3 2 1,-1 2 0,-1 3 0,4 3 1,-3 2-1,2 5 1,-3-4-1,-2 2 2,-1 2-1,-2-3 1,1 5-1,-1 1 1,0-8-1,2 5 2,-1-4-1,-2-8-1,1 2 0,1-4 1,-1 1-1,1-1 2,1 2 0,1-5-1,7-5 1,3-7-3,3-3 1,-3 0 0,-1 0 0,-4 4 2,-3 5-2,-2-1 0,-1 4 1,1-2-1,-1 1 0,-3 4 2,2-4-2,-1 0 1,2-5 0,0-1-1,-3 0 0,1-9-2,1 7 0,-2-8-1,1 0-2,-1-2-7,0 2-14,0 0-8,-3-4-43,-4 5-50,-6-4-165,-1 9-38</inkml:trace>
  <inkml:trace contextRef="#ctx0" brushRef="#br0" timeOffset="75944.3438">20999 2277 450,'0'0'39,"0"0"2,0 0-6,0 0-10,0 0-9,0 0-10,0 0-4,0 0-1,0 0 0,0 0 1,-10-15 2,9 15 1,-1 0 6,1 6 2,-2 5 4,1 0-3,1 1-3,0 0-4,1-5-2,0 3-2,0-3-1,0 1-3,1 4 2,6-7-1,2 0 1,1-5 1,5 0-1,0-1-1,4-6 0,-4-2 2,-5-1-1,0 0 4,-4 3-1,-3-3 0,-1-2 1,0-2 0,-2-6 2,0-1 1,-3-6-2,-3 3 0,-1 0 1,0 7-1,0 2 1,4 6 1,0 5-4,1 0 0,2 4-3,-1 0-1,1 0-1,-2 0-1,-4 0 0,-3 5-1,-2 10 0,1 6 2,0 1-4,6-3 4,1-1-1,1-8 0,2-4 1,0 5-1,0-5 2,0-2 0,0 4-1,3-5 1,0 0-1,5 0 1,-3-1 0,5-2 1,1 0 0,-2 0 0,5-8 0,-7 2 1,3-4 0,-4-3 2,-2 4-1,-1-7 0,-3-5 1,0 2 0,0-1-1,-1 3 0,-2 7-2,1 6 1,1-1-2,1 5 0,0-2 0,-5 2-1,-5 4 0,-1 11-1,-6 11 1,0 11-1,0 0 2,3 1 0,1-4 0,3-6-1,4-8 1,3-10-1,3-5-1,0-5 0,0 0 0,0 0 0,0 2 0,0-1 1,3-1 1,7 0-3,4-8 1,1-4-4,-4 2-6,-5 5-9,-3 2-24,-3-1-42,0-1-97,0 0-115</inkml:trace>
  <inkml:trace contextRef="#ctx0" brushRef="#br0" timeOffset="81795.6785">22819 2367 274,'0'0'48,"0"0"0,0 0-6,0 0-3,0 0-8,0 0 3,0 0-2,0 0 2,0 0 1,-26-4-5,25 1-6,-1 3-6,1 0-5,-1 0-1,1 0-3,0 0-3,-1 0-1,0 0-2,0 0 0,1 0-1,1 0 2,-2 0-2,2 0 2,0 0 0,0 0-4,-1 0 3,1 0-1,0 0-1,0 0 2,0 0-1,-2 0 1,2 0-2,-3 5 0,2 0 0,-5 5-1,2-3 2,1-2-1,-3 2 0,3-4 1,0 0 0,2 1-1,1-4 3,-2 0 0,2 0-2,-1 2 2,0-1-2,-1 1 0,1-1 0,-1 1-1,1 0 0,-1-1 1,1 0-2,-1 1 1,2-1-1,-1 1-1,1-2 2,0 0 1,0 1 0,0-1 0,10-1 1,7-6-2,5-6 1,0 2 0,1 0-2,0 0 1,-1 1-1,2 0 0,1 0 0,1-2 1,0-2-2,0 2 0,3-4 3,1 1-2,1-3 2,1 0 1,0 0-4,-1-1 2,-3 4-2,-4 3 0,-5 5 1,-9 4 0,-6 1 1,-4 2-1,0 0-1,0-2 1,2 2 0,-1 0 0,2 0 0,-2 0 0,1 0 0,-1 0 0,1 0 1,-1 0-1,1 0 1,-1-1-1,1 1-1,-1 0 1,1 0 0,-1 0-1,-1 0 0,1 0-3,-1 0-5,0 0-11,5 0-30,-2 5-65,2 3-202,1 1 7</inkml:trace>
  <inkml:trace contextRef="#ctx0" brushRef="#br0" timeOffset="83071.7515">21686 3394 633,'0'0'2,"0"0"1,0 0 4,0 0 4,0 0 2,0 0-3,0 0-2,0 0-2,0 0 2,-20-13 2,18 13 0,2 0 2,0 0-2,0 0 2,0 0-2,0 0-1,0 0-2,5 0-3,6 0 1,8 3-2,0 2 1,8 0 1,1 1-1,1-3 0,4 0-1,2 0 1,2-2 0,4-1 0,1 0-1,2 0-1,1 0 0,4-2-1,0-1 1,1-2 2,0 1-3,2 0 1,-2 1-2,-1 1-1,-1-1 2,-2-1 0,-1 1 0,1 3 0,-3-1 0,2 1 0,-3 0-1,2 0 1,-1 0-1,1 0 1,0 0-1,1 0 3,1 0-3,-1 0 0,1-2 0,-1 0-4,2 0 4,1-1 0,-2 0 1,2 3 1,-2-2-2,1 0-1,-1 2 2,0 0-1,-1 0 0,1 0 4,-1 4-4,1-1 0,1 1-1,0-3 0,4 3 1,1-4 1,3 0 0,1 0-1,2 0 0,1-4-1,2-1 1,1 0 0,-1 0 0,-2 0 0,-2 1 1,-4 1 2,-1 2-3,-1-1 0,-3 2 0,1 0-3,-4 0 3,2 0 1,-1 0-1,-1 2 0,4-1 2,-1 1-6,3-1 5,1-1 0,-1 0 1,2 0 0,2 0-1,0 0-1,-2-3 0,2 0 0,-3-1 0,-3 1 1,-5 0-1,-4 1 0,-5 2-1,-1-1 1,-5-1 1,-4 0-1,0 0 0,-4-1 0,1 0 0,-2-2 4,4-1-3,0-2 0,3-1 1,5-2-4,3 1 2,4-2-1,3 2 2,0 2-1,-1 4 0,0-1 1,-3 2-2,-2 3 1,-4 0 0,-2 0 0,-5 0 0,-7 0 0,-1 1 0,-7 1-1,0-1 1,0 3 2,-6-4-1,1 3-1,0-3 1,0 1-1,-1-1 2,0 1 0,-4-1 1,0 0-2,0 0 0,2 0 1,-1 2-2,1-2 1,-1 0-1,1 1-1,-1-1-1,-1 0-4,2 0-7,-2 0-15,0 0-51,1 0-94,-1-4-159</inkml:trace>
  <inkml:trace contextRef="#ctx0" brushRef="#br0" timeOffset="94967.4318">26162 2321 502,'0'0'39,"0"0"1,0 0-3,0 0-7,0 0-6,0 0-5,0 0-4,0 0-2,0 0-3,-23-4-2,23 1 0,3 1-3,8-1 0,5-1 0,1 1-2,1-1 0,2 3-1,2 1 1,1 0-2,9 0 1,2-2-1,0 2-1,0-3 1,3 0 1,0 1 0,1-3 0,1 0-1,-5 2 0,1 0 1,-4 0-2,-2 0 1,-4 0 2,-7 1-3,1 1 2,-8 1-1,2-2-1,-1 2 0,-6 0 1,1 0-2,-7 0 4,0 0-1,4-2 2,-1 0-1,3-7-1,1-5 0,-5-6-2,-1-4 0,-1-2 0,0 1 0,-6 0-1,-3-2 1,1 0-1,-2-3 2,0-1 0,-1-1 2,0-1-10,2 1 0,0 1-1,1-1 0,1 3 10,1 0 1,1 4 0,3 8 0,0-1-2,2 6 1,0 0 2,0-1-1,0 2 1,0-2 0,0 9 1,2-1 1,-2 5-2,0-1-1,0 1-3,1 0 0,2 0 0,4 5 1,2 10 0,5 9-1,-2 6-1,-1 8-1,1 3 9,-2 7 2,0 0-1,-1 3 0,-2 1-9,2-1 0,-1 3 1,1-2 0,0 3 0,1 0-2,-3-3 4,2 1-5,-3-3 4,1-1 8,-1-1-5,-2-2 6,-1-4-6,0-2-5,0-5 2,-2-2-2,2-6 3,1-1-2,-2-8 1,-1-2-2,1-3 2,-1-1-1,1 0 2,-1-7 0,0 0 0,-1-5-2,0 0 0,2 5 0,-1-2 0,2 1 0,-1 1 0,-2-5 1,0 0-1,0 0 0,1 2 0,1 3-1,-1 0 1,2 0 0,-1-1 0,-2-4 0,0 0-3,0 0-5,1 3-7,2-3-10,-3 0-28,1 0-70,-1 0-196,0-15-9</inkml:trace>
  <inkml:trace contextRef="#ctx0" brushRef="#br0" timeOffset="95671.4721">26771 1596 396,'0'0'47,"0"0"1,0 0 0,0 0-5,0 0-3,0 0-9,0 0-5,0 0-8,0 0-1,0-10-5,0 10-4,0 0-2,0 0-1,1 0 0,14 0 2,9 0 0,11 0-1,7 0-2,3 0-1,4 0-1,3 0-1,-1 0 0,-1 0 0,-3 5-1,-1 2 0,-4 0 0,-1 1 0,-3-1 0,-3 0 0,-2-2 1,-1 0-1,-2-3 0,-2 1 0,-8-1 0,-3-2 0,-4 0 1,-7 0 0,4 0-2,-4 0 1,-2 0 0,2 0-1,-6 0-4,0 0-2,0-9-3,0-3-3,-6-8 1,-5-4 0,-2 0-2,-6 1 1,0 0 6,-1 3 4,-2 1 4,3 2 4,2 3-1,5 4 1,0 0-1,6 5 1,1 2 0,2-1 2,3 4 3,-1-1 2,1 1-1,-2-1-1,1 1-2,-1-2-1,1 2-2,1-1-2,-3 1-3,3 0 0,0 0-2,9 4 5,6 9 1,6 6-2,2 3 0,2 3-3,-3 1 1,1 0-1,-2 0 1,-3-3 0,-1 1-2,-4-4 2,-3-6 0,-6 1-1,-1-1 1,-3 3-1,-3 4 1,-9 2 0,-5 1 0,-3 0 0,-4 0-2,2-2 4,-1-2 7,7-6-1,4-4-3,5-2-5,4-5-19,-1 1-22,4-4-38,0 0-58,3 0-154</inkml:trace>
  <inkml:trace contextRef="#ctx0" brushRef="#br0" timeOffset="96327.5096">27962 1538 592,'0'0'56,"0"0"-14,0 0-19,0 0-10,0 0-11,0 0 0,0 0 1,0 0 0,-13 111 1,10-68-1,1-4-1,2-5-1,0-2 1,0-6 1,3-7 11,2-4 1,-4-5 0,1-7-1,-1 2-8,-1-5 0,0 0 1,0 0-8,0 2 11,2 0 2,-2-2 0,0 0-1,0 1-1,0-1-13,0 0 0,0-1 8,1-11-11,2-8 10,3-6-4,1-3 2,3 0 0,0 0-1,3 3 1,0 6-1,-4 8 0,-1 4-3,0 3 1,-2 5-3,4 0-1,7 3 1,-1 7 1,1 7-1,-2 0 1,-4 1 0,0 0-1,-3-4 2,-4-1 0,1-6-2,-4-2 3,1-1 1,-2-4 0,0 0 3,0 0-2,0 3 0,1-3 2,-1 2 1,0 0 0,2-2 1,-2 0-2,0 0-1,1-2-2,2-12 1,1-6 0,5-6 0,-2-3 1,2 0-1,1-3 0,3 3-2,-1 2 1,-2 9-1,-2 4 1,-2 7 0,-3 4-2,7 3-2,-1 3-2,1 9 2,6 8-1,-6 4 3,-3 3 0,-2 0 0,-1 2 0,-3-4 1,-1-7-1,2-1-1,-2-5-2,1-2-4,1 0-11,-2-5-8,1-1-29,-1-4-34,0 0-105,0 0-117</inkml:trace>
  <inkml:trace contextRef="#ctx0" brushRef="#br0" timeOffset="97375.5696">28509 1521 589,'0'0'56,"0"0"-6,0 0-19,0 0-13,0 0-8,0 0-3,0 0 0,0 0 2,3 80-3,-5-56 0,-2 0-2,1 0-1,1-2-1,1 0-1,1-1-1,0 1 1,1-5-2,5 2 2,1-2 0,3-2 0,-2-5-1,-1 0 10,0-3-12,-4-5 1,7 1-1,-4-3-9,6 0 11,3 0 0,-1-5 1,4-5 0,-3-4 1,-2-4 0,-2-6 1,1 0 0,-2-3-1,-1 0 1,0 0 0,0-1 0,-1 4 0,-4 7 0,0 7-3,-2 6 1,-2 4-1,0-3 0,0 3 0,0 0-3,1 0 1,-1 0-1,3 0 0,-3 8 3,0 3-2,1 7-1,-1 3 3,0-8 0,0 6 0,0-5 2,2-2-3,-1 7 0,2-9 1,0 7-1,0-8 0,1-1 1,1-1 0,-4-4-1,2 2 1,1-5-3,1 4 2,-2-3 1,5 1-2,3-2 2,4-2-1,5-6 0,-2-4 1,-1-3-1,1-2 3,-3-5 0,-1 0 0,-2-6 2,-3-1-2,-3-2 2,-3-1-1,-1-1-1,-2 1 2,0 1-1,0 4 0,-2 7 2,1 1-4,1 6 2,0 7 2,0 0-1,0 6 0,0 0 3,0 0-7,0 0 0,0-2 0,0 2-6,-2-1 3,1 1 1,1 12-1,-2 9 3,2 10-1,0 3-1,0 1 1,0 5 0,0-1-1,0 0 2,0-3-2,0-3 1,0-4 1,0-4-1,3-1 0,3-4-1,1-8-1,0-2 1,5-1-3,-2-4 2,4-2 1,5-3 2,-1 0 2,6-3-2,-2-7 2,-2-2-2,-1-2 1,-1-6 0,-3 1 0,-1-3 0,-2-4 1,-2-3 0,0-1 1,-4-3 1,-2-3 1,-1 0-2,-3 1 4,0 4-2,0-1-1,0 3 3,-1 4-3,-1 7 0,1 6 0,0 1-1,-1 7 0,1-1-1,1 1-1,0 4 0,0-2-1,0 2-1,0 0 1,0 0-1,0 0-1,0 4 1,0 12 0,0 10 0,0 5-1,0 5 1,1 2-2,1 1 0,-1 4 2,0-3-1,1 0 1,1-3-1,0-7 2,0-3-1,4-7 0,0-1-1,-3-6-1,5-1-2,-3-7-2,4 2-1,-1-2-1,-5-5 2,0 4-2,2-4-3,0 0-8,1-4-9,2 1-22,-6-1-21,-3-4-24,0-1-25,-7 1-26,-5-4-14</inkml:trace>
  <inkml:trace contextRef="#ctx0" brushRef="#br0" timeOffset="97557.58">29094 1602 417,'0'0'64,"0"0"-4,0 0-10,0 0-8,0 0-9,0 0-12,0 0-3,0 0-5,0 0-4,80-53-3,-59 47-2,0 1-2,0 2 0,-5 2-3,2 1-1,0 0-2,-5 0-4,5 0-7,-5 1-14,-3 2-32,-3 0-27,-1 2-92,-3 0-107</inkml:trace>
  <inkml:trace contextRef="#ctx0" brushRef="#br0" timeOffset="97754.5913">29461 1627 673,'0'0'27,"0"0"-5,0 0-7,0 0-10,0 0-5,0 0-7,0 0-2,0 0-27,0 0-58,0 0-207</inkml:trace>
  <inkml:trace contextRef="#ctx0" brushRef="#br0" timeOffset="99091.6677">27121 3048 357,'0'0'30,"0"0"8,0 0 6,0 0-6,0 0-2,0 0-4,0 0 3,-84-22 0,65 22-1,10 0-2,3 0-4,1 0-7,5 0-2,-2 0-6,2 0-4,-1 0-2,-1 0-3,1 0 1,0 0-1,-1 0 1,1 0-2,-1 0 0,2 0-1,0 0 1,0 0 0,3 2 0,16-2 0,8 0 0,11 2-1,2-2 0,4 0 3,1 0-5,2-4 0,1-1 1,0 2-1,-3-3 1,-1 0 2,-5 4-3,-4-1 1,-9 0-2,-6 1 0,-8 0 1,-8 2-1,2 0 2,-6 0-1,0 0 0,0 0 1,3-2 0,-2 2-2,1 0 0,-2-1-2,0-1-3,0-4-2,-6-5-2,-6-2 0,-2-2 0,-5 1-2,1 1 5,-3 3 1,-1 0-1,-1-2 6,0 0 0,0 2 0,0-2 3,1 0-1,8 5 5,-2 2 1,7 0-1,5 2 3,-1 1 0,5 2-1,-1-2 1,1 2-3,0 0-3,-3 0-2,3 0-2,3 0 2,10 4 1,10 7 2,6 1 1,3 2 0,1-1-1,0-1-1,-1-1-3,-1-3 1,-2-1-1,-11-4 0,-2 1 1,-5-1-1,-6-3 1,-1 2-1,-4-2 0,0 0-1,0 6 2,0 8-1,0 6 1,-8 8 2,-5 3-4,-2 1 1,-2 2-1,-3 0 0,2 1 5,1-3-3,1-4 3,2-2-4,5-9-1,2-2 1,1-6 0,5-4-1,-1-1 1,2-4-1,-1 0 1,1 0-1,0 2-1,-2-1-1,2 1-3,0-1-4,0 1-7,0-2-12,0 0-21,0 0-26,2-6-35,6-7-53,2-2-124</inkml:trace>
  <inkml:trace contextRef="#ctx0" brushRef="#br0" timeOffset="99775.7069">27966 2922 637,'0'0'30,"0"0"-4,0 0-5,0 0-11,0 0-5,0 0-3,0 0 1,0 0 0,0 0 1,0 0-1,13 79 0,-11-66-3,-2-1 5,0 2-1,1-2 0,1 0 3,-2-5-2,1 3-1,1-3 0,-2-3 0,3 7 2,-1-6 1,6 0-1,0 3 1,4-6 0,6-2-3,5-2 1,5-9-4,3-5 2,-1-2-1,-1-8 0,0 1 3,-3-6-2,-3-3 3,-2-2-2,-4-3 2,-3 1-3,-4 3 0,-6 1-1,-1 4 1,-3 3-1,-1 5-1,-6 3 1,-5 6 1,4 4-1,-4 2 1,-4 2-3,-2 2 0,-7 0 0,0 3 0,-1 0-1,0 0 4,0 1-3,4 4 1,5 0 0,2-1-3,1 4 3,2-1-1,-3 5 0,3 2-1,0 3 0,-1 1-2,3 1 2,0 3 0,4-7 0,4 3 2,2-1-1,0 0 1,4 3-1,9-6-1,1-3 1,8-3 0,5-3 0,4-4 2,2-1-2,3 0 0,0 0 0,-1 2-1,2 5 2,-3 3-2,-2 0 2,-3 3 0,-4 4-1,-3 1-1,-1 1 1,-4 1-1,-4 0 1,-3 1 0,0-2 2,-4-5-2,-3-6 1,-2 2 0,-1-4-1,0 0 1,0 4 0,0-3-1,0 3 2,-7 5 2,0-4-2,-3 1 3,0-3-5,-2-1 3,2-3-4,-3 2 0,4-2 0,5-5-3,0 4-4,4-4-8,-2 0-11,2 0-22,-1 0-54,1 0-79,1-8-140</inkml:trace>
  <inkml:trace contextRef="#ctx0" brushRef="#br0" timeOffset="101263.792">28536 2939 583,'0'0'32,"0"0"6,0 0 2,0 0-2,0 0-14,0 0-7,0 0-5,9 94-2,-6-72-4,1-8-1,0 1-3,-1 0 0,0-5-1,1 5 0,-1-8-1,-1-2 1,1 0 1,0-4 0,2 2 0,-2-2 0,7-1 0,2 0 1,7-5-1,2-8 0,-3 1 0,-1-5-1,-4 2 1,1-5 0,-3 3 1,-3-5 0,2 1 3,-4 0-2,-1 4 2,-3 2-1,1 4-1,-3 8 0,2-3 1,-2 6-2,0-1 0,0 1-2,0 0-3,1 0 0,-1 0-2,0 1 3,0 14 1,0 5 0,0 5 1,0-7-1,2-2-1,3 1 0,-2-7-1,3 5-2,3-3 2,-2-7-2,9 2 2,0-6 1,4-1-3,8 0 4,-1-5-1,0-3 1,1-2 1,-1-2-2,-2 0 2,1 0-2,-1 0 1,-2 0-1,-3-1 1,-4 0 0,-2 1 1,-2-2 0,-5 3 1,1-3 0,-3 1 0,-2 3 1,0-1 0,-3 1-1,0 3 2,0-3-3,0-2 0,0 8 0,-9 0-1,5 2 0,-9 2 0,-7 0-1,-1 3 0,-5 8 1,0 4-2,3 4 1,0 1 0,4 0 1,2-3-2,4 1 1,3-6-1,3 0 1,4-4-1,1-3 1,1-1-1,1-4 0,0 5-1,0-2 0,0 6 2,3-1-1,0-8 1,9 2 1,0-2 1,7 0-1,3-5 1,-7 0 0,-1-2-1,-5 3 0,0-2 0,0 2 0,-5 1 1,1 1-1,-5 2 0,0 0 0,0 0-1,1 0 1,2 0 0,3 0 0,0 0 1,-1 0-1,7 0-1,-6 0 0,5 0 1,0 0 0,1 0 0,6 0 0,1-5 0,4 0 1,0-3 0,-3 0-1,2 1 1,-2 0-1,-4 3 0,0 1 0,-5 0 0,1 1 0,1 1 0,-3-1 0,1 1 0,-6-1 0,1 2 1,-2-1-1,1 0 2,2-3 0,3 1 0,-4-4-1,1 1 1,-3-4 0,3 3 2,-4-2-1,2-1 1,-4 6 0,2 0 0,-3 4 0,0-2-1,0 2 1,0-2 0,0 1-2,0-1-1,0 0-1,-2-3 0,0 2-1,-7 2 0,2 1 1,-5 0-1,-4 0 0,2 4 0,-3 3 0,5 0-1,2 1 2,-2 1-1,5-4 1,-2 6-3,2-3 1,3 1-1,1 1 0,0 1 0,2 1 1,1-1-2,0 1 1,0-2-1,0 0-2,4 0 1,0-3 1,3 0-1,-1-2 2,-3-2 0,6-1 2,-5 0 0,6-2 1,0 0 0,-2 0 2,4-7 0,-4 2 1,1-7 0,-2 0-1,0-3 1,-1-7-2,-2 1 1,-1 0-1,-2-1 2,-1-2-3,0-1 1,0 0-1,0 1 1,0 5 0,0 1 1,0 6-1,0-1 2,0-1-2,0 8 2,0 0-1,0 6 0,0-1-1,0 1 1,0-2-1,0 0 0,0 1-1,0-1 0,0 2-1,0-2-1,-4 2 2,0 4-1,-4 8 1,0 6 0,4 2 1,-1 1-2,4 3 1,-1 2-1,2 3 0,2 0 1,4 0-1,5-2-1,1-3 2,-1-4-3,5-3 2,-1-3-1,2-2 0,-3 0 0,-1-7 2,-1 2 0,-2-4 0,0-1 1,0 1 0,-5-1-2,6 0 2,-7-1-1,1-1 2,1 2 0,0-2-2,0 0 1,5 0 0,-1 0 0,-6 0 0,8-2 1,-6 1-1,2-3 1,2 0-1,-1-2 0,-2 1 0,2 1 1,-1-1-1,-3 2 0,-1 1-2,-4 2 1,0 0-2,0 0-1,2 0-6,-1-3-15,1 3-21,-2-1-53,1 1-108,-1 0-114</inkml:trace>
  <inkml:trace contextRef="#ctx0" brushRef="#br0" timeOffset="101483.8046">29953 3013 697,'0'0'60,"0"0"-21,0 0-14,0 0-11,0 0-5,0 0-4,0 0-1,0 0-3,0 0-2,0 0-5,24-4-8,-24 4-42,0 0-145,0 0-127</inkml:trace>
  <inkml:trace contextRef="#ctx0" brushRef="#br1" timeOffset="1.1447E6">14110 12453 410,'0'0'35,"0"0"1,0 0 2,0 0-3,0 0-1,0 0-4,0 0-2,0 0-4,0 0-1,-16-3-3,15 3-2,-1 0-2,1 0-2,0 0-1,-1 0-2,1 0-2,-1 0-2,1 0-2,1 0-1,-2 0 0,2 0-2,-1 0 0,1 0-1,0 0 2,0 0 0,0-4-2,11-1 3,5 0-2,6-5-2,3 1 1,1 2 0,1-1 0,3 1 1,-1 0-1,2 2-1,-4 0 0,-1 2 0,-7 1 0,1 2 1,-1 0-1,-7 0 0,6 0 1,-8 0-1,2 2 1,-1 1-1,0-1 0,0-2 0,-5 0 0,4 3 1,-4-3-1,-2 0 1,3 2-1,-7-2-1,0 0 2,0 0 0,2 0 0,-1 0 2,1 0-2,-1 0-1,1 0 0,4 0 1,-1 2 0,0-2 2,2 1-3,-7-1 0,0 0-1,0 0 0,1 0 1,1 2 0,-1-2 0,1 0-1,-1 0 2,-1 0-1,0 0-2,0 0-6,0 0-12,-1 0-22,-15-2-43,-7 1-74,-5-1-144</inkml:trace>
  <inkml:trace contextRef="#ctx0" brushRef="#br1" timeOffset="1.1453E6">14104 12340 431,'0'0'48,"0"0"-2,0 0-2,0 0-5,0 0-6,0 0-3,0 0-5,0 0-4,0 0-1,0 0-6,-41-14-2,39 14-2,1 0-3,-1 0 0,1 0 2,1 0-5,-2 0 1,2 0 0,0 0-1,0 0 2,0 0-1,0 0 0,0 0-2,3 0 0,3 0 1,8 0-2,5 0 0,4 0 1,6-1-2,-1-3 0,1 0 0,1 0-1,0-1-1,1-1 2,-1 2-3,-1-3 3,-3 2 0,0-2-1,-4 3 3,-6 1-3,1-2 0,-1 2 0,-6 1-1,7-1 2,-8-1 0,-5 3-1,3 1 1,-2 0-1,1 0 1,-1 0-1,6-2 2,-4 2-1,-3 0-1,2 0 1,-2 0-2,2 0 3,-1 0-1,1 0 2,-6 0-1,0 0 0,0 0 2,2 0-2,-1 0 3,1 0-1,-1 0-1,1 0 1,-1 0-2,1 0 1,-1 0 2,1 0-3,-1 0 0,-1 0-2,2 0-1,-2 0 1,1 0 0,-1 0-2,2 2 0,-2-2-2,1 0-1,-1 0-5,0 0-9,1 0-17,-1 0-48,2 0-118,-2 1-117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2-04T11:39:23.2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9206 8665 405,'0'0'37,"0"0"-4,0 0-3,0 0-5,0 0-1,0 0-2,0 0-2,0 0 0,0 0-2,-13 1-1,12-1-1,-1 0-2,2 0 0,-1 0 2,1 0 0,-2 0 0,2 0-2,0 0-2,0 0-3,0 0 0,0 0 0,0 0-1,0 0 0,0 2-2,0-2-1,0 1 0,6 1 0,0 0-2,4-1 1,6 3 0,-6-4-1,7 3 1,-5-1 1,1-2 0,4 0 0,-4 0-2,6 0 0,0 0-1,-2 0 1,8-2 1,-8-1-1,-1 3 0,-4-2-1,1 0 0,1 1 0,-1 1-1,6 0-1,-3 0 2,3 0-2,-3 0 1,4 1 1,0-1-1,5 0 1,-1 0 0,-1-1-1,-1-3 0,-2 0-1,2 0 0,-6 2 1,0-1 0,1 0 0,-7 1-1,9 0 0,-7 2 1,-1 0 0,2 0 0,-1 0-1,1 0 1,-2 0-1,6 2 2,-6 0-1,6-1 0,-7 1 0,-5-2 0,6 0 1,-4 0-1,5 0-1,0 1 2,-7-1-2,5 0 0,-4 2 1,6-2-1,-1 2 0,-2-2 2,2 3-1,0-3 1,-1 0 0,1 0-1,5 0 0,-3 0 0,3-5 0,-6 3 0,3-1 1,-1 2 0,-1-1-1,1 0 0,-8 2-1,9 0 1,-7 0 0,4 0 1,1 0-1,-6 0 0,5 0 1,-4 0-2,-1 0 1,6 0-1,-5 0 1,0 0-1,4 2 1,-3-2 0,3 0-1,2 0 0,-8 0 0,9 2 2,-7-2-4,5 1 4,2-1-2,-4 2 1,2-2-1,-6 0 0,6 1-1,-5 1 1,6-2 1,-1 2-1,-6-2 1,8 0-1,-8 0 0,7 0 1,2 0 0,-3 0 1,0 0-2,1 0 0,-1 0-1,-6 0 0,8 0 2,-8 0 1,6 0-3,1 0 2,-7 0-2,5 0-1,-4 0 3,1 0 0,3 0-1,-4 0 0,0 0 1,5 0 0,-5 0-1,4 0 1,2 0-1,-8 0 0,2 0 0,-6 0 1,4 0-1,2 0 1,0 0 0,1 0-2,-7 0 0,4 0 1,1 0 0,-1 0 1,2 0-1,-6 0 0,0 0 1,0 0-1,8 0 0,-2 0 1,0 0-1,4 0 1,-4 0-1,1 0-1,-1 0 1,-2 0 0,2 0 1,-1-2-1,1 2 1,-6 0-2,5 0 1,-1 0 0,1 0-1,1 0 1,-6 0 0,0 0 0,0 0 1,1 0 0,1 0-2,-1 0 1,6 0 0,-1 0 0,0 0 0,-1 0 2,0 0-2,2 0 0,-1 0 0,-1 0-2,-5 0 1,5 0 1,1 0 0,1 0 0,-1 0 0,-6 0 1,4 0-1,2 0 0,-2 0 1,2 0-1,-6 0 0,0 0 0,0 0 1,2 0-2,-1 0 2,1 0-3,0 0 1,-1 0 2,1 0-2,-1 0 2,1 0-1,-1 0 0,1 0 0,-1 0 1,1 0 0,-1 0 1,1 0-2,-1 0 0,1 0-1,-1 0-3,-1 0-3,1 0-6,-1 0-12,0 0-16,-13 7-42,-7 8-173,-13 1-83</inkml:trace>
  <inkml:trace contextRef="#ctx0" brushRef="#br0" timeOffset="13815.7902">8130 7171 154,'0'0'39,"0"0"0,0 0-2,0 0-6,0 0-4,0 0-5,0 0 2,0 0 2,0 0 2,0 0-3,3-15 2,-3 13-3,0 0-2,0 2-2,0-3 0,0 3 0,0-3-1,0 2 1,0 0-1,0-1-2,0 1 0,0-1-4,0 0-2,0 1-3,0-1-2,0 2-4,-1-2-1,-1 2-1,-2 7-1,0 10 5,-5 5-4,0 7 5,1 2-5,-5 1 0,1 1 0,-2 0-2,1-3 4,0 1-2,-2-4 2,4-2 0,-2-3-1,3-3-1,2-2 1,1-4-1,3-4 2,1-5-2,2 1 2,1-5-1,-2 0 1,2 0 1,0 1 0,-1 1-1,1-1 2,-2-1 2,2 2-1,0-2 2,-1 1-5,1-1-1,0 0-2,0 2-1,-2-2-2,2 0-2,0 2-9,0-2-14,0 1-23,0-1-28,0 2-35,0-2-75,2 4-64</inkml:trace>
  <inkml:trace contextRef="#ctx0" brushRef="#br0" timeOffset="14723.8421">8275 8668 264,'0'0'39,"0"0"-6,0 0-5,0 0-1,0 0 3,0 0-1,0 0 1,0 0 1,0 0-5,0 0 0,12-48-1,-12 46-2,0 2-1,0-1-6,1-1-2,-1 1-4,0-1-5,0 1-3,0 1-3,0 0-2,0 0 1,0 0 1,-4 11 2,-5 8-1,-2 5 0,0 1-3,1 4 3,0-4 0,1 1 0,2 1 1,-1 2-1,0 2 1,3 1 2,-3-1 0,0 1 2,1-2 0,-1-2-1,2-4-3,3-7 2,0 0-2,2-7 1,-2-6 0,3 3 1,0-7 0,-1 4 0,1 0 3,-1 1-2,1 2-1,0-7 2,-2 0-4,2 0 5,0 1-1,-1 0 0,1 1 1,0-1 1,0 1-2,0-1 0,-2 1-1,2-1 0,0 1-1,0-2 1,0 2 1,0-2-2,0 1 0,0-1-2,0 0 3,0 1-3,0-1-2,0 0 0,0 2-6,0-2-4,0 0-17,0-6-41,0-6-209,0-1-37</inkml:trace>
  <inkml:trace contextRef="#ctx0" brushRef="#br0" timeOffset="22580.2915">11817 7986 281,'0'0'31,"0"0"0,0 0 2,0 0 1,0 0-3,0 0-4,0 0-5,0 0-3,0 0-3,9-44-1,-9 39 0,1 0 1,1 1 0,-1-1-2,-1 5 1,0-1-4,0 1 0,2-2 0,-2 0-4,0 1 0,1 1 0,-1-2-4,0 2 4,1-1-1,-1 1-2,0-1 0,0 1-2,0 0 1,0 0-1,0 0 0,0 0-1,0 12-1,-4 5 0,-4 3 0,0 4 0,0 0 0,0 1 0,-3-2-1,2 3 1,0 0 0,-2 0-1,2 1 3,-1-1-2,0-1 0,0-3 0,3-2-2,-1-7 1,3 1 3,0-7-1,4-2-1,-1 0 1,1-2-4,1 2 3,-1 0 0,1 2 0,0-7 0,-2 3 0,2 3 0,0 0 0,0-1 0,0-5 2,-1 0-2,1 0 1,0 2 3,0 0-1,0-1 4,0 1 0,0 0 1,0-2 0,0 2 0,0-2-1,0 1 0,0-1-5,0 0-2,0 2-4,0-2-5,0 0-12,4 0-25,2-2-64,5-1-182,-1-1 8</inkml:trace>
  <inkml:trace contextRef="#ctx0" brushRef="#br0" timeOffset="29084.6635">9166 12201 452,'0'0'49,"0"0"-3,0 0-4,0 0-6,0 0-7,0 0-5,0 0-7,0 0-2,0 0-5,-12-10-1,9 8-1,3 2-1,0 0-1,0 0 1,0 0-1,0 0 1,0-2 0,0 2-1,0-2 1,0 2 0,0 0-3,9-1 3,-3 1-1,5 0 1,2 0-1,-1 0-1,6 0-2,0 0 1,7 0 0,-2 0-1,0 0 2,-7 0-3,4 0 1,1 0-1,0 0-1,8 0 1,-3 0-3,-2 0 3,2 0-1,0 0 0,1 0 3,2 0-3,-1 0 0,1 0-1,2 0 0,-2 0 1,-2 0 1,0 0-2,-1 0 0,-1-2 1,-2-1-3,0 1 2,0 0 1,-5 0 0,-1 2 1,-4-1 0,-1 1-3,1 0 2,0 0-1,-2 0 0,-5 0 3,7 0-2,-7 0-1,4 0 0,3 0 0,-4 0 0,1 0 0,1 1 0,-2 1 1,-5-2 0,9 1 0,-7-1 0,6 0-1,2 1 0,-2-1 1,6 0 0,-7 2 2,9-2-3,-4 3 0,2-1 0,6 3-2,-5-2 2,1 2 2,1-1-2,0 1 1,2 0 0,0 0-1,-1-3 1,1 2 0,-6-3 1,1-1 0,2 0-1,1 0 0,4 0-1,-8 0 1,2-2-1,0-1 1,1 1 0,5-3-1,-9 3 1,2 1-1,-3-1 0,-2 2 1,-3-1-1,3 0 0,-7 1 0,0 0 1,5-3-1,-4 3 0,-1 0 1,0 0-3,-2 0 2,1 0 0,-1 0 0,3 0 1,-7 0-1,0 0 0,0 0 0,2 0 0,-1 0 0,0 0 1,1 0 0,-1 0-1,1 0 0,-1-3 1,1 3-1,-1 0 1,1-1-1,-1 1 0,1 0 0,-1-1 0,1 1 0,-1 0-1,2-2 1,-3 2-3,0 0 0,1-2-3,-1 2-7,0-1-11,0 1-27,-5-2-74,-13 2-189,-9 0-16</inkml:trace>
  <inkml:trace contextRef="#ctx0" brushRef="#br0" timeOffset="30343.7355">8223 12941 320,'0'0'38,"0"0"2,0 0-4,0 0-5,0 0-4,0 0-2,0 0-2,0 0 4,0 0 0,-10 1 1,10-1 2,-3 0-4,3 0-4,0 0-1,0 2-6,0-2-1,0 0-1,0 0-3,0 0-2,0 0 0,0-5-2,0-7-2,3-5 1,3-5-1,-1-1 1,4 2-2,-1-2 0,3-1-1,-2-1 0,1-1 0,0 2 0,0 0 0,-1 1-1,1 2-1,0 0 1,-1 1-2,1 3 0,-5 2 2,3 1 0,-4 6 2,-1-1-4,2-1 2,-3 5-2,2-3 2,-2 3-1,-1 1 1,4-6-1,-4 6 1,1 0-1,-1 0 1,-1 4-1,0-1 0,0 1 2,2-2-2,-2 1 1,1-1 0,-1 1 0,2-1 1,-2 1-1,0 0 0,1-1 0,-1 0 0,0 1-1,1 1 0,-1-2-1,0 2-1,0-1-2,0 1-6,2-2-11,-2 0-30,0 2-87,0-1-173,-2-2 1</inkml:trace>
  <inkml:trace contextRef="#ctx0" brushRef="#br0" timeOffset="36172.0689">7743 11422 324,'0'0'43,"0"0"3,0 0 1,0 0 0,0 0-4,0 0-7,0 0-4,0 0-4,0 0-1,-15-3-2,14 3-4,-2 0-2,2-1-5,-1 1-3,2 0-1,-1 0-3,1 0-1,-1 0 0,1 0-4,-2 0 0,2 0 0,0 0-1,0 0 1,0-2-1,0 2 1,0 0 0,0-3 1,11-2-1,3 1 1,-3 0-1,5-3 1,0 4 0,1-1-2,0 1 2,0 1-3,0 0 1,-4 2-1,7-3-1,1 3 2,-1 0 0,1 0-1,-3 0 2,0 0-2,-4 0 0,4 0 0,1 0 0,-7 0 0,6 0 2,-6 0-2,0 0 0,1 0 0,-2-3-2,2 2 2,-3-2 0,1 2 1,-2-3-1,0 1 0,-4 2 0,3-2 0,-2 1 0,-2 1 0,1-1 1,-2 0-1,1-1 1,-1 3 0,1-3-1,-4 3 0,0-1 0,0 1 1,2 0 0,-1 0-1,2 0 1,-3-1 0,1 1-2,-1 0 2,2 0 0,-2 0 0,0 0 3,1-2-4,-1 2 0,0 0 0,2 0-2,-2-1 1,0 1 1,1 0-2,-1-2-2,0 2-1,1-2-4,-1 2-1,2 0-5,-2 0-8,1-3-11,1 3-24,-2 0-26,1 0-76,-1 0-122</inkml:trace>
  <inkml:trace contextRef="#ctx0" brushRef="#br0" timeOffset="51813.9636">20849 12348 628,'0'0'30,"0"0"3,0 0-2,0 0-9,0 0-5,-29-82-4,20 70-3,2 5 0,-2 3-4,1 1-2,-5 3-2,-3 2-1,-1 11 0,-5 8-1,1 10-2,3 8 1,0 7 0,0 3-1,0 5 2,4-4-2,1-2 1,3-4 1,4-7-2,3-4 0,3-4 1,0-5 1,0-2 0,7-4 2,3-2-2,0-2 1,2-2 0,-2-3 0,0-1 0,0-2 0,0-2 1,2 3 1,-3-4 0,4-3 2,3-5 0,2-10 1,5-10-2,-1-3 0,1-6 1,-1-8 0,-2-1 1,-1-2-1,-2-1-1,-4-3 3,-1 5-4,-3-1 2,-4 4-2,-5 2-1,0 4 0,0 5-1,-4 1 0,-3 7 0,-3 3 1,-2 4-2,2 5 1,-3 1-2,-2 5 2,-3 4-1,-5 0 0,0 0-1,-1 11 0,0 3 1,-4 3-2,2 5 3,-1 0-2,0 3 0,3-2 0,1 1 1,3-2-1,4-2 4,5-6-4,2 0 2,6-6-3,1 1 1,2 2-1,3 3-2,9 3 6,7-1-5,5 1 4,5-2 0,7 2 0,3-2-1,5 1 0,1-1 0,-2 0-1,2 1 4,-5 3-3,-1-1 1,-6 0-2,-4 2 0,-7 0 1,-3-3 1,-4 2 0,-4 0-1,-5-6 0,-2 2 0,-1-4 1,-3 0 1,0 8-1,0-7 2,0 6-2,0-8-1,-4 0-1,1 0 0,1-5 1,-2 2-1,1-3 1,0-1-1,-4 4-4,3-7-7,-1 2-13,-4-2-21,0-2-38,-2-3-53,1-11-170</inkml:trace>
  <inkml:trace contextRef="#ctx0" brushRef="#br0" timeOffset="52347.9941">21275 12569 649,'0'0'40,"0"0"3,0 0-9,0 0-6,0 0-8,0 0-8,0 0-6,0 0-3,0 0-1,-24-7-2,22 21 2,1 6-1,1 4 1,0 6-2,1-1 2,2-4-2,0-3 2,0-5-1,2-2-1,0-8 0,-2 0 0,1 1 0,-2-4 1,4 1-1,-3-2 0,0-1 0,1 1 1,3-3-1,2 0-1,5-8 1,3-6-1,-1-6 1,-4-4 0,0-1 0,-1-6 0,-1 0 1,-1-3-1,1 0 2,-4 3 2,0 1-5,-4 10 6,0 6-5,-1 4 2,1 5 1,-2-1 1,1 1 0,-1 5-2,0 0-1,0 0-1,0 0 0,2 3 2,-1 10-1,1 6-3,2 6 3,-3 0-4,2 1 3,0 1 1,1-2-2,2 1 2,2-2-1,1 0-2,2-2 1,3 2 1,-1-3-1,2-1 1,3-3-3,0-4-1,1-3-7,-4-2-10,3-6-24,5-2-40,0-5-74,6-10-155</inkml:trace>
  <inkml:trace contextRef="#ctx0" brushRef="#br0" timeOffset="52804.0202">21852 12468 580,'0'0'37,"0"0"4,0 0-2,0 0-10,0 0-10,0 0-5,0 0-6,0 0-1,0 0-3,0 0-1,-76-3-2,68 16 6,1 5-4,-2 7 3,1 1-1,1-1-2,-1 3 0,2-1-1,0 0 1,0-1-2,1 0 1,2-8-1,0 1 0,2-9-2,-1-4 1,2 0 0,0-6-1,0 0 3,0 0-1,11-3 1,4-8-1,3-4 1,1-5-4,-3-2 1,-1-1 2,-1 0 1,-3 4-2,-4 5 0,-2 4 0,-1 3 0,-1 5 1,0-1-1,1-1 0,-4 4 1,0-1-1,0 1 0,1 0 0,5 0-1,0 0 1,4 0 0,2 0 0,-4 5-1,4 2 1,1 3 0,3 2-2,0 3 0,-3-2-1,3 1-3,-3 1-3,3-2-9,-6-1-18,-3-4-39,3-3-66,-6-1-166</inkml:trace>
  <inkml:trace contextRef="#ctx0" brushRef="#br0" timeOffset="53503.0602">22206 12567 498,'0'0'58,"0"0"-4,0 0-7,0 0-11,0 0-11,0 0-3,0 0-10,0 0 7,0 0-4,0 0-2,-53-64-1,39 57-4,-1 3-4,6 1 0,-4 3-1,-3 0-1,1 3-1,-4 9-5,4 5 5,2 5-4,0 2 3,3 5 0,0 0-2,3-1 0,2-1 0,1-7 3,3-1 0,1-7-1,0 0-2,0 0 0,4-7 0,2 2 1,4-7 2,1 0-1,3-4 1,4-8-1,-2-3-2,0-4 1,0-1 2,0-2-1,-2-2 2,1 2-2,-3-2 1,-1 2 0,-1-4 0,-3-1 3,0 1-4,-1-5 2,-3 4-2,0-5 1,-3 3 3,0-2 0,0 0 0,-3 2-1,-4 4 1,-2 1-1,5 9 1,1 3 0,2 10 1,1 2-2,-2-2 1,2 2-3,-1 0 0,-2 0-2,1 9 0,-1 8 0,3 9-2,0 4 4,2 2-2,4 0 2,1-2-1,0-3 0,3-1-2,0-3-2,3-3 3,0-2-4,1 0 3,3 0-2,1 1 0,1-2 0,2 0-3,-1-1-4,0 0-17,-4-8-22,-7-2-39,1 0-56,-5-4-157</inkml:trace>
  <inkml:trace contextRef="#ctx0" brushRef="#br0" timeOffset="54007.089">22444 12172 570,'0'0'20,"0"0"7,0 0 4,0 0 1,0 0-2,0 0-7,0 0-5,7 79-4,-2-54-5,1 4-1,0 0-3,0 3 0,2-1-1,0 3-1,-1 1 2,0 2-4,2-1 6,-3-1-4,0-1 3,-1-5 2,-2-9 0,0-3 0,1-7 0,-4-5 1,2 1 0,-2-6 3,0 0-1,0 0-1,0 0-1,0 0-3,-2-12-3,-3-6-1,2 0-1,0 0 0,3-2 0,0 4-1,1-6 0,7 3-2,0 2-2,1 4 7,1-1-7,-2 7 6,4-2-4,1 3-1,3 0-1,-1-1 1,0 3-2,-6 3 0,4 1 0,-1 0 1,-2 0 1,4 3-4,-3 7 7,0 5-5,-5 5 5,-3 1 0,-3 2-1,0 1 1,-8 2-1,-3-2 2,-2 1-1,-3-2 1,0-3 0,-1 0 0,1-1 1,3-7-2,3-3 0,2-3-1,5-2-1,-1-1-3,4-3-9,0 0-16,0 0-27,0 0-34,0 0-58,9-10-157</inkml:trace>
  <inkml:trace contextRef="#ctx0" brushRef="#br0" timeOffset="54284.1048">22866 12233 592,'0'0'35,"0"0"2,0 0-2,0 0-4,0 0-10,0 0-3,0 0-5,0 0 0,0 0-5,-6 98 0,9-61-2,1 2-2,-1 4 1,3 0-3,0 3 4,-2-1-3,0 0-1,-1-6 0,0-3-3,0-6 1,-1-9-2,-2-8-2,1-6-8,-1-7-16,0 0-19,0 0-27,3-3-44,-1-14-72,1-7-99</inkml:trace>
  <inkml:trace contextRef="#ctx0" brushRef="#br0" timeOffset="54652.1259">23103 12481 578,'0'0'37,"0"0"-2,0 0-2,0 85-8,-3-58-10,1-3-5,1 1-3,1-2-1,0-5 0,0 0 1,0-3-2,0-5 1,6 5-2,1-5-1,3-2-1,2 3-2,3-2 0,0 1 1,-5-7-1,8 2-1,0-3 1,0-2 1,6 0 0,-2 0 0,-5-10-1,1-4 1,-5-6-2,-2-2 1,-4-4 2,-1 1-1,-4-3 4,-2 4-1,0-1 3,-5 4 0,-3 3 2,-2 2-1,2 3-1,0 4 0,0 4-3,-2 4-1,-3 1-2,0 0-1,-1 11-1,3 1-3,0 5-3,2 1-5,2 2-15,-1-2-20,2-4-44,3-6-72,1-3-144</inkml:trace>
  <inkml:trace contextRef="#ctx0" brushRef="#br0" timeOffset="54999.1457">23470 12530 641,'0'0'36,"0"0"0,0 0-8,0 0-9,0 0-6,0 0-8,0 0-1,0 0-1,0 0 1,-77 32-4,70-8 3,3 2-1,1 2 0,0 1 2,3 0-1,0-1 0,0-3 0,0-6 0,2-5 0,0-2 1,4-7-1,1 3 0,2-5-1,6 1-1,0-4 0,4 0-2,0-5-2,0 0 0,0-1-3,-1 0-7,3 1-16,-4-5-19,2-2-32,1-2-38,-3-3-75,4 0-85</inkml:trace>
  <inkml:trace contextRef="#ctx0" brushRef="#br0" timeOffset="55472.1728">23740 12378 594,'0'0'29,"0"0"3,0 0-4,0 0-7,0 0-3,0 0-6,0 0-1,0 0 0,5 85-6,-4-52 1,2 1-3,0 0 1,0-2-1,-2-1 1,-1-4 2,2-9 0,-2-6 1,0-5 1,0-7 1,0 0 1,0 0-1,0 1 0,0-1-1,0 2-3,-2-2-3,-3-3-1,2-9-2,1-7 2,2 1-2,0-4 0,6 2 0,4 1-1,0 4 0,3 1-1,0 2-1,2 0 1,1 2 3,-3-1-4,0 2 7,-3 0-6,-3 3 1,1 0 0,0-2-1,-5 5 3,1 0 0,-4 3 0,0-2-1,0 2 1,2 0-1,-2 0 0,0 0-1,0 14 3,0 9-5,0 6 6,-2 1-4,1 2 4,1-1 3,0-3-3,0-2 0,3-3-1,0-8 0,1-1-1,1-4 1,-3-5-1,1 0-3,-2-3-2,2 1-9,0 1-10,0 0-14,-3-4-22,0 0-25,0 0-48,4 3-75,1 0-60</inkml:trace>
  <inkml:trace contextRef="#ctx0" brushRef="#br0" timeOffset="55628.1817">24167 12739 513,'0'0'28,"0"0"20,0 0 4,0 0-10,0 0-21,0 0-17,0 0-13,0 0-22,0 0-37,0 0-91,-45 36-133</inkml:trace>
  <inkml:trace contextRef="#ctx0" brushRef="#br0" timeOffset="62047.5489">18137 3803 388,'0'0'26,"0"0"2,0 0 0,0 0-3,0 0 2,0 0-8,0 0-1,0 0-2,0 0-1,0-48-1,0 47 1,0 1-1,0-2 1,0 0-2,0 1 1,-2-1 0,2 1-3,-1 1 2,-1 0-2,-3 0-1,-6 3-1,-3 7-2,-1 7-1,0 3-2,3 4 2,-2 4-6,-1 2 5,-1 1-6,-1 3 3,-3 2 1,-1-2-2,-2-1 2,-1-1-3,1-5 3,2 0-2,1-8 1,1-2 2,6-8-1,0-1 0,6-5 1,3-2 0,-7-1 1,0 0 0,-2-8-1,-4-2-1,4-2 0,2-4-1,3 7-1,2-8 1,2 0-1,1 5 0,0-5-1,1 5 1,2-1-1,0-5 1,0 2-2,6-6 1,0 4-1,1 1 1,3 0-1,0 4 2,1 0-1,-1 3 0,-2 0 3,0 3-7,-1 3 5,1-2-2,-3 5-1,5-1 4,1 2-6,4 3 4,4 4-3,-3 3 2,-2 0 0,-1 2 0,-1 2 1,2 0-1,1 3 1,1-1 0,-3-1 0,2 2-1,-1 0 1,0 0-1,-1-1 1,0 2 1,0-2-1,1 0 0,-5-6 0,1 2-1,2-2 1,-5-3 0,5 1 1,-5-2-1,-2-3 1,4 2-1,-3-4 1,-2 1 0,2 0-1,0-2 1,0 0 0,-2 0 0,2 1-1,-6-1 2,0 0-1,0 0 1,6 0 0,-2 0 0,6-3 0,-3-2 0,-1-1-1,0 0 1,-2 3-2,0-5 1,-1 6 0,0-2 0,0 1-1,-1-2-1,1 1 0,0 1-1,0 1-2,-3 2-11,0-3-48,0 3-235,0 0-34</inkml:trace>
  <inkml:trace contextRef="#ctx0" brushRef="#br0" timeOffset="63327.6221">22895 3774 305,'0'0'46,"0"0"3,0 0-4,0 0-4,0 0-10,0 0-4,0 0-7,0 0-8,0 0-6,0 0-3,0-24-2,-5 29 5,-5 8 5,-4 10 3,-1-1 7,-2 3-6,-2 4 5,-1 1-6,-3 1-2,-2 1-1,2 0-3,-3 0 1,0 0-3,0-3 3,1 0-4,2-2-1,1-5-1,4 0-1,2-6 1,3-5 0,7-3 2,3-5 2,-1-2-1,1 0 4,-3 1-3,3 1-1,-2-3 0,-4-3-2,-4-8-2,0-4 1,3-1-1,1-3-2,3-5 2,3-1-4,2-1 5,1-3-3,3 1 2,6 3-2,2 0 0,1 4-3,2 1 4,-4 8-1,0 2 0,-1 2 3,0 4-4,-2-3 1,-3 5-3,8 1 1,-2 1 0,6 0 2,3 1-2,-2 8 2,-3 0-2,2 4 0,-1 1 2,-1 0-1,-1 1 1,3 3 0,-3 0 0,3 0 2,-3 2-3,0-2 1,1 0 0,-2-2-2,2-2 2,-2 2 0,-1-3-1,-2-3 1,0 0 0,-3-4 0,-2 0 0,3 2 1,-4-5-1,0 0 0,-1 0 0,-1 0 0,0 0-1,2 2 1,-1-2 1,1 0 0,0 0-1,4 5 0,-4-5 0,0-1-1,-1 1 0,-2-3-1,3 3-5,2 1-13,-1-1-29,1 1-59,-5-4-196,0 0-10</inkml:trace>
  <inkml:trace contextRef="#ctx0" brushRef="#br0" timeOffset="64203.6722">23124 3555 408,'0'0'37,"0"0"4,0 0 1,0 0-6,0 0-5,0 0-7,0 0-7,0 0-3,0 0-4,5-17-6,-4 16 0,-1 1 0,0 1 2,0 14 3,0 9-1,0 8-1,-4-3 0,-3 0-4,-2 0 0,0-2-1,1-3 1,2-7 0,-1-1 1,2-8-2,4-3 1,-1 0-2,2-5 1,-1 0 0,1 0-1,0 2 3,0 0 0,3 1-1,10 0-1,4-1-4,3-2 3,-1 0-1,2 0 0,-1 0 2,-1 0-2,1 0 0,-2 0-1,0 0 1,-5 2 0,4-1 0,-5-1 0,-1 0 1,1 1-1,1-1 0,-1 0 0,-1 0-1,1 0 0,-6 0-1,-1 0 0,-5 0-4,0 0-4,0 0-9,2 0-17,-1 0-21,1 0-17,0 0-14,0 0-2,-2 0 16,1 0 2,-1 0 20,0 0 9,0 0 15,0-6 13,-3 1 12,-4-3 3,3-2 0,-3 1 8,1 0 11,-3 1 10,1-2 7,0 3 7,-2-3 1,3 3 5,0 2 2,-1-2 2,1 0-5,0 1-2,1 1-5,1-3-2,2 5-5,1 0-2,-1 0-5,0 0-4,0-1-5,-1 1-5,4 3-4,-1-1-5,1 1-3,0 0-2,-2 0-2,2 0 2,0 3 0,0 14 2,0 6-1,0 9 0,0-3-1,0 0 2,2-1 2,-2 1-4,1-2 6,-1-2-7,0-6 1,0-1 2,0-4 0,0-2 0,0 3-1,0-10 0,3 5 0,-3-3 1,0-3 1,1 2-1,-1-6 1,0 0 0,0 0 1,0 2-1,2-1 3,-2 1 1,0-1 0,0 1 2,1-1-2,-1-1-1,0 2-1,2-2-3,-2 0 1,0 1-1,0-1-4,0 0-4,1 0-31,-1 0-113,0-4-164</inkml:trace>
  <inkml:trace contextRef="#ctx0" brushRef="#br0" timeOffset="69164.956">23610 6304 373,'0'0'32,"0"0"2,0 0-1,0 0-2,0 0-15,0 0-7,0 0-12,0 0 0,0 0 0,15-24 3,-14 27 6,-1 10 2,0 9-1,0 1 0,-7 8-1,-2-2-1,-2-2-1,1-1 1,-1-1 3,0-4-1,-1 0 7,2-3-4,-3-1 1,2 0-1,-2-2-1,-2 1 0,-1 1-1,0-2-1,-1 1-1,1-4 0,3-3 0,2-1 2,3-4 2,4-3 2,0 2-1,-2-3-1,-4 0-1,-1-3 0,-3-4 0,2-2 1,3-2-3,-3-4-2,6 3-3,0 0-1,1 3 0,2-2-1,1 1 3,1 5-4,1-6 2,0 5 0,0-6-6,1-3 6,4 6-4,3-3 1,4 1 0,1 2-1,4-2 0,-3 6 1,1 0 0,-5 1 0,5 3 0,5 1 0,-4 0-1,4 0 1,-4 8-1,0 1 2,-5 3 4,2 3-4,-4 3 4,0 0-5,-2 2-1,2 1 1,-4-4 0,1-3 2,-1-2-1,-1-4 1,1-1 0,0 1-2,-2-5-2,0 0-7,0-2-15,0 2-19,0 0-25,1 1-45,-4-4-85,0 0-62</inkml:trace>
  <inkml:trace contextRef="#ctx0" brushRef="#br0" timeOffset="69867.9962">23821 6145 422,'0'0'1,"0"0"5,0 0 4,0 0 1,0 0 1,0 0-4,0 0-1,3 84 2,-10-57 2,-3-5 4,1-2-1,2-5 1,1-1-1,1-6 0,2-4-2,1 0-1,2-4-3,-1 0-1,1 0-3,0 2 1,0 0-1,0-1-1,0 5 1,0-2-2,0 5 1,4-1 1,4-4-1,3 4 1,-2-3-1,6 2 1,-6-3-1,3-3-2,1 3 2,0-4-2,1 1 1,-2 1-2,2-2 0,-8 0 0,0 0 0,-6 0 1,0 0 1,0 0-1,1 0 0,1 2 1,-1-2 0,1 0 3,-1 0 0,0 0-2,1 0 0,2 0-2,0-2 0,1 0-1,-2-8 1,-3 5-1,0-10 0,0-7-1,0 8 1,0-7 0,0 8 1,0-3-1,0 3 1,0 6 1,0 0 2,0 7 2,0 0 3,0 0-1,0-3-3,0 1-1,0 2-3,-2-2-1,2 2-1,0-1 0,-1 1 1,-1 8 0,-1 7 0,-1 8 0,3 1 0,-1 2 0,2-1 0,0 0 0,0-6 0,0 0 0,0 1 3,0-2-2,0 2 3,0-2-4,0-7 2,0 2-1,0-1 0,0-7 1,0 1-1,0-6-1,0 0 1,0 0-1,0 1 0,2 1-1,-2 0-1,0-1 2,1 1-2,-1-1 1,0 0-3,3 2-4,-3-3-13,0 2-22,0 0-47,0-1-115,0 1-86</inkml:trace>
  <inkml:trace contextRef="#ctx0" brushRef="#br0" timeOffset="70241.0175">23988 6174 519,'0'0'22,"0"0"1,0 0-1,0 0-8,0 0-3,0 0-5,0 0 0,0 0 2,0 0-3,40 21 1,-24-4-1,3 3 0,-3 4-1,2 0 0,-1 2 0,-3 0-3,-1 0 0,-2 2-1,-3 2 2,-4-1 1,-3 1 1,-1 2 4,0 0-5,-4 2 2,-5-3-3,-2-1-1,1-2 2,-2-4-1,1-2 0,2-9-1,2 1-1,1-7 1,3-4 0,-3 6-2,3-6 1,0-1-1,2 1-3,-5-1-9,2 0-24,-10-1-37,-8 1-70,0-2-139</inkml:trace>
  <inkml:trace contextRef="#ctx0" brushRef="#br0" timeOffset="70780.0484">23278 6345 458,'0'0'40,"0"0"-3,0 0-3,0 0-6,0 0-4,0 0-8,0 0-5,0 0-3,0 0-3,0 0-2,-25-42-2,21 42-1,-5 3 2,-1 11-1,-2 4 1,4 4 0,-1 5 1,2 2-1,1 3 2,2 2 1,-1-1-4,4 3 5,1 0-6,0-3 2,0 0 1,3-2-1,3-2 2,1 0-2,0-1 3,5 0-4,-2-4 2,5 0-2,0-3 1,5-1-1,-1-3 1,3 0-1,-1-2-1,1-5 1,1 0 0,1-3 1,-3 0-1,-5-5-1,0-1 0,-6 1 0,-4-2 0,5 2 0,-5-2 0,0 0-1,4 0-2,-4 0-4,-2 0-9,5 0-18,-5-2-26,4-3-45,2 2-93,-5-6-70</inkml:trace>
  <inkml:trace contextRef="#ctx0" brushRef="#br0" timeOffset="71440.0861">24213 6213 386,'0'0'43,"0"0"3,0 0 2,0 0-6,0 0 0,0 0-4,0 0-8,0 0-5,0 0-5,7-18-6,-5 11-1,-2 3-3,1 0-1,1-1-2,-1 1-2,4-6-1,-1 3-2,3 1-1,3-1-1,-3 2-1,8-2 0,1 5 0,-3 0-1,4 1 0,2 1-2,-9 0-1,6 3-1,-4 4 0,-5 5-2,1-1 4,-6 6-2,-2 2 2,-4 3 0,-7 7 1,-2-2 1,-2 0 2,0-1 0,-2-2 1,1-2 0,-2-1 2,4-3 0,2-4 0,4-4 0,3-2 0,2-4 0,2-1-1,1-3 1,0 0 0,0 0 0,0 2 0,0-2-1,0 2 1,0-2-1,0 1 0,0-1-1,0 1 0,0-1-1,3 3 1,3-3-1,5 0 2,7 2-1,-1-2-1,6 0 0,-1 0 0,1 0 0,-3 0 1,-4-2-1,0-1 0,1 1 0,-6 0-2,1-1 1,-7 3 0,-5 0-1,0-2-2,0 2-3,1 0-9,1 0-16,-1 0-23,-1 0-20,0 0-46,0 0-133</inkml:trace>
  <inkml:trace contextRef="#ctx0" brushRef="#br0" timeOffset="82343.7098">24255 6254 3,'0'0'8,"0"0"4,0 0 8,0 0 6,0 0 10,0 0 9,0 0 0,0 0 1,0 0-8,10-25-2,-8 20-5,-1-2 2,-1 3-1,3-1-4,-3 0-1,0-2-4,1-3-2,1-2-3,1 1-1,0 1-1,-2 5-3,2-4 2,-2 4-4,1 0 0,-1 3-3,-1 2 0,0-2-1,0 2-2,2-1-3,-2-1 0,0 2-1,1-1 0,-1 1 1,0-2-3,2 2 1,-2 0 0,0 0-1,0 0 1,0 0 1,0 0 1,0 10 0,0 7 1,0 6 1,-3-1 0,-3 3 0,0 1 0,-1 0-1,-2-2 0,2 0 2,0-2-2,2-6-1,-2 0 1,5-7-3,0-4 5,-1 6-3,2-5 2,-1-1 0,2 0 1,0-5-5,0 0 2,0 5 0,0 2 0,0-2 2,0 0-3,0-5 0,0 0-1,0 0 1,0 2 0,0 0 0,0-1 0,2 1 1,-1-1-2,4 3 2,-3-1 0,2 1-1,4-2 2,-2 1-2,5-3 1,8 0 0,-2 0-1,5-3 0,-3-1-1,-5-1-1,2 2 1,-6 1-1,3 0 2,-1 1-1,-6-1 0,5 0-1,-5 2 1,0-1 0,0 1 0,-6 0 1,0 0-1,0 0 0,1 0 0,1 0 0,-1 0 1,1 0-1,-1 0 0,0 0 1,2 0-2,-2 0 1,1 0 0,-1 0 0,1 0 0,-1 0 0,1 0-1,-1 0 1,1 0 0,-1 0 0,1 0-1,-1 0 1,1 0 0,-1 0 0,0 0 0,1 0 0,-2 0-1,1 0 2,-1-2-2,2 2 1,-2-2 0,0 2-1,0-8 1,0-1 0,0-3-1,0-1 2,0 1-2,-2 0 1,-1 0 1,1 1-1,0 7 0,2-1 2,-1 0-2,-1 1 1,1-1-1,1 1 0,0 4 1,-2-2 0,2 2 0,0-1 0,-1-1 1,1 1-2,0 1 1,0-2-1,-2 2-1,2 0 1,0 0-2,-1 0 3,-1 9-1,1 8 0,-2 3 1,-1 2-2,3-7 1,1 4 1,0-7-1,0 0 0,0 3 0,0-3-1,0 1 2,0-1 3,0 0-5,1-2 6,0 3-7,2-3 2,-2 0 0,-1-5-1,2 6 2,-1-5 0,1-2 0,-1 7-1,-1-5 0,0-1-2,2 0 2,-2-5 0,0 0 1,0 0-1,0 2 0,1 1-1,-1-3 1,0 2-1,0 0 1,2-1-1,-2 1-2,0 0-5,0-2-12,0 0-29,0 0-32,0 0-59,0 0-77</inkml:trace>
  <inkml:trace contextRef="#ctx0" brushRef="#br0" timeOffset="82899.7416">24328 6086 273,'0'0'32,"0"0"0,0 0-2,0 0-1,0 0-4,0 0-3,0 0 1,0 0-6,0 0 2,0 0-6,-2-7-3,2 7-4,0 0-2,0 0-1,-1 0 0,-2 16 2,-2 8 1,-1 8-2,1 1-1,-2-1-3,1 1 0,1-7 2,2-5-2,2-4 2,0-5-1,1-7 2,0 1-2,0-6 1,0 0 0,0 0 0,0 2 1,0-1-1,0 1 1,0-1 0,0 0-2,0 1 0,0 0 1,0-1-2,0 1 0,0-2 0,0 3 0,0-2 1,0 0 0,0 1 0,0-1 2,0 1 0,0 0 1,0-1 0,1 1-1,-1-2-1,1 2 0,-1-2-2,2 0 1,-2 0-1,0 3 0,1-3-1,-1 0 0,0 0 0,2 2 1,-2-2-1,0 2 2,1-2-1,-1 0-2,0 1 2,0-1-1,0 0 0,0 2-4,0-2-6,0 2-13,0-2-28,0 0-93,0 0-117</inkml:trace>
  <inkml:trace contextRef="#ctx0" brushRef="#br0" timeOffset="84887.8553">24859 6488 389,'0'0'47,"0"0"4,0 0-1,0 0-1,0 0-8,0 0-7,0 0-8,0 0-7,0 0-5,-15-6-5,13 4-4,2 2-1,-1 0-4,1 0 0,0 0 0,0 0 1,8 0 1,5 2-2,4 2 1,3 2-1,0-1-1,1-2 1,0 0 0,3-2-1,-1-1 0,-1 0 0,-2-4-2,0-2 1,-6 0 0,-3-2-3,-4 3-9,-4 2-16,2 2-23,-5 1-15,0-1-31,-2 1-36,-14 4-74</inkml:trace>
  <inkml:trace contextRef="#ctx0" brushRef="#br0" timeOffset="85204.8734">24809 6668 453,'0'0'26,"0"0"6,0 0 1,0 0-5,0 0-10,0 0-7,0 0 0,0 0-2,0 0 4,0 0 1,13 5-1,-2-5 0,11 0-4,-3 0-3,0 0-2,1 0-2,-3 0-1,-4 0-1,-1 0 1,2 1-1,-2-1-1,-2 2 2,-5-2-1,1 2 0,-1-2 0,-1 0 0,1 0-1,0 0-2,0 0-3,0 0-8,0-2-30,1 2-28,-6 0-72,0-2-118</inkml:trace>
  <inkml:trace contextRef="#ctx0" brushRef="#br0" timeOffset="85959.9166">25559 6300 475,'0'0'38,"0"0"0,0 0-4,0 0-4,0 0-9,0 0-10,0 0-6,0 0-4,0 0-1,0 0 1,-42 38 1,28-9 2,1 3 2,-3 4 0,0 0 3,-1 0-4,-2-1 2,3-3-2,0-2 0,2-7 0,-2-1-2,3-4 0,1-3-3,-1-1 2,4-5-1,-3-1 0,0-1 0,3-3 0,-5 0 0,5 0 1,-1-4 1,-2 0-1,2 0 0,-6-4 1,9-3 1,-5-1 1,4-3 0,-1-2-1,2 2-2,1-3-1,3 3 1,2-1-2,1-5 4,0 0-4,0 0 0,3 1 1,2 3-3,0 3 4,4-4-3,0 3 1,-3 3-5,5-3 3,-3 6-3,-1 0 3,2 0 1,1 5 0,6 0 0,-7 0 0,7 5-1,-5 4 0,2 3 6,0 4-6,-1-1 6,-2-1-4,-1 1-1,-1 2 1,1-5-1,0 5 1,-1-5-3,3 1 2,-3-3-2,1-1 1,0 1 2,-3-4-1,3 4 0,-3-2 0,0-2-1,0 1 2,-2-4-1,-1 0 1,-2 0 0,2 1 0,0-2 0,0 1 0,-3-3-1,0 0 1,3 4 0,0-1-2,1-1 1,-1 1-5,1 1-8,-1-1-5,0-1-15,1 1-16,-4-3-31,0 0-67,0 0-122</inkml:trace>
  <inkml:trace contextRef="#ctx0" brushRef="#br0" timeOffset="87207.988">25709 6065 379,'0'0'42,"0"0"-4,0 0-2,0 0-8,0 0-8,0 0-6,0 0-7,0 0 0,0 0 2,6-12 5,-6 12 1,0 0-1,0 14-1,-3 3-5,-4 3-1,1-2 0,-4 1-1,2-1-2,-1-1 0,-2 2-1,2-1-1,0-2-1,3-3 1,-2 1-2,3-4 1,1-2-1,-1 3 1,4-7 0,0 0 1,1-4-1,-2 0 1,2 0-2,0 2 3,0-1 0,0 1 0,0 0 0,3-2 0,9 0-2,-1 0 0,7 0 0,-1 0-1,-7-4 2,10 1-2,-4 1-2,-1 0 0,2-1 2,-4 2 0,-1 1-1,2 0 1,-4-2 0,2 2-1,-1-2 0,-1 2 1,-5-1 0,1 1 0,-6 0-1,0-2 0,0 2 0,1 0-2,1 0 1,-1 0-1,2-3-1,-2 3-2,0-1-3,1 1-4,-1 0-3,-1-1-3,0 1 0,0 0 4,0-5 4,0 3 6,-8-6 2,-1-4 0,3 7 0,-2-7 1,3 3 3,-2 2 0,1-3 3,1 3 1,0-1 1,2 4 3,2 1 1,1 3 2,-3-3-1,-1 0 1,1-1-4,1 2 0,2 2-1,-1-1 0,1 1-2,0 0 0,-1-2 0,1 2 0,-2-2-1,2 2 0,-1 0-2,1 0-2,0 0 0,0 0 0,-2 0 2,2 14 2,-1 4-1,-1 6 0,1 0 1,-1-7-4,2 2 2,-1 1 0,-1-7-2,2 7 1,-1-8-1,1-7-1,0 8 0,0-6 1,0-2-1,0 2 1,0-7-1,0 0 1,0 0-1,0 4 0,0 1 1,1-1-3,1 0 3,-2-4 0,0 0-1,0 0 2,1 2-1,-1 0-1,2-1 0,-2 1-1,1 0-1,-1-1-2,2 1-6,-2-2-11,0 2-26,0 1-60,0-3-171</inkml:trace>
  <inkml:trace contextRef="#ctx0" brushRef="#br0" timeOffset="88688.0726">25790 5884 291,'0'0'55,"0"0"2,0 0-7,0 0-3,0 0-11,0 0-5,0 0-7,0 0-4,0 0-6,-12-78-3,19 67-2,4-3-3,-3 4-1,3 3-1,3 1-1,-3 1-1,4 1 0,2 4-3,-2 0-1,4 0-2,-4 1-1,-5 5 1,-3-1 1,-3-2-1,1 0 1,-5-3 2,0 4 0,0 1 3,0 4 1,0 2 0,0-2 3,-6 4-2,-4 1 0,-2 3-1,1 0-3,-1-2-1,0 2 2,0 0-4,0 0 3,2-2 2,0-4-4,2 1 4,4-5-2,1-5 1,2 3 1,1-5 0,0 0 3,0 0 0,-2 1 2,2 1 1,0 0 1,-1-1-1,1-1-2,-2 2-2,2-2-3,0 1 0,0-1-1,0 2 0,0-2 0,0 0 0,0 1 1,2-1 0,9 0 1,7 0 0,4-3-1,-1-3-1,-1-2 0,1 1-1,0-1 1,-1 2 0,-6 2-1,1-1 1,-4 3-1,-1 0 1,3-1 0,-5 1 0,3 1 0,-6-1 0,1 2 1,-2-2-2,2 2 1,-1-1 0,1 1 0,-6 0 0,0-2 0,0 2 0,1 0 0,1 0 0,0 0 0,-1 0 0,1 0 0,-1 0 0,1 0 0,-1 0 0,1 0 0,-1 0-2,1 0-3,-1 0-5,1 0-30,-1 0-52,-1 0-201</inkml:trace>
  <inkml:trace contextRef="#ctx0" brushRef="#br0" timeOffset="93071.3233">19566 11180 614,'0'0'32,"0"0"-1,0 0 0,0 0-3,0 0-4,0 0-9,-29-80-3,28 76-3,-2 1-6,3 3-1,-1-1-1,1 1-2,0 0 1,-1 1-2,-1 13 0,1 11 4,1 8-3,0 4 4,1 3-3,6-3-1,-1 2 2,3-3-1,1-1 0,1-5 0,1-1 0,2-5-1,-1-3 1,2-4 0,-5-5 0,0-3-1,-3-4 0,3-1 1,-2-1-1,-4 0 1,5-3 2,1 0-1,0-10 0,6-4 0,-3-3-1,-3-5 2,3-4 1,-4-3-1,1-3-1,-2 0 2,0-2-4,-3 2 4,1 0 0,-3 0 1,1 3 2,-4 2-5,0 7 4,0 8-3,0 1 1,0 5 1,0 0-2,0 2 0,0 4 0,0-2-2,0 2 1,0-2-1,0 2-2,0 0 2,0 2-1,2 15 4,1 7-1,-1 10 1,3 0-3,1 1-1,0 0 0,2-1 0,1-3 3,0 0-3,2-5 2,-1-2-1,0-4 0,2-4-1,-1-1 1,1-1 0,2-3-1,-3-6 0,3 1-2,-1-2 0,-4-2-4,7-1-6,-6 1-14,1-2-29,2-7-41,-4-5-96,2 0-110</inkml:trace>
  <inkml:trace contextRef="#ctx0" brushRef="#br0" timeOffset="93519.349">20259 11376 658,'0'0'25,"0"0"5,0 0 2,0 0-7,0 0-6,0 0-10,0 0-5,0 0-3,-78-4-2,70 15 1,3-4 0,-1 8 0,6 2 0,0 0-1,0 4-1,5-1 0,3 2 1,2-2 0,3 1 1,2-1-1,1 0 2,1-2-2,-1 0 1,1-2-1,-1 0-2,-3 0 2,-1-2 1,-4-2-2,-2 0 5,-3 0-1,-3 0-2,0 5 2,-4-1 2,-8 2 1,-1-1 1,-5-2 3,0-1-5,-4-2 6,2-3-2,7-3-2,-3-1-1,6-3-2,-2 0-1,0-1 0,6-1-2,1 2 0,5-2 0,-1 0-2,1 0 0,-2 0-2,1 0-2,-1 0-5,0 0-6,-3-2-10,1-1-20,1-7-41,3-1-62,0-5-148</inkml:trace>
  <inkml:trace contextRef="#ctx0" brushRef="#br0" timeOffset="93768.3632">20482 11344 668,'0'0'25,"0"0"4,0 0-6,0 0-9,0 0-8,0 0-4,0 0-2,0 0-2,0 0-1,0 0-2,1-4-8,-1 4-20,1 0-53,2 0-128,0 7-90</inkml:trace>
  <inkml:trace contextRef="#ctx0" brushRef="#br0" timeOffset="93990.3759">20515 11659 580,'0'0'38,"0"0"4,0 0-6,0 0-11,0 0-15,0 0-6,0 0-4,0 0-2,0 0-1,0 0-4,-3 5-11,3-5-24,0 0-54,0 0-136,0 0-55</inkml:trace>
  <inkml:trace contextRef="#ctx0" brushRef="#br0" timeOffset="94539.4073">21084 11243 559,'0'0'29,"0"0"12,0 0 3,0 0-6,0 0-13,-89-67-14,70 64-3,0 3-2,0 0-1,-5 3 2,4 8-2,2 3 0,1 4 1,4 3-1,2 3-3,2 1-2,3 1 2,1 1-3,4 0 1,1 0 0,0-2-1,6 0 0,4-2 1,3-3 0,0 0 1,3-6-1,0 1 1,1-5-2,1 2 2,-1-4-1,0-1 0,-4 0 1,0-3 0,-1-1-2,-3-2 2,1 3-1,1-4-1,-2 0 2,1 0-2,3-7 0,-1 0-2,-2-1-2,0-2-6,-4 3-5,-2-2-19,0 1-36,-2 3-73,1 2-156</inkml:trace>
  <inkml:trace contextRef="#ctx0" brushRef="#br0" timeOffset="95144.4419">21356 11330 421,'0'0'63,"0"0"1,0 0-12,0 0-10,0 0-12,0 0-7,0 0-3,0 0-4,-52-78 0,46 70-2,2 6-1,1-1-1,3 3-1,-7 0-3,-3 0-1,-4 1-4,-3 8-1,3 5-1,3 4-1,0 2 1,1 2 0,3-1-1,3 3 0,2-2 1,1-1-2,1 3 1,0-4 0,6 0-1,1-2 0,3 0 0,-1-3 1,1-1-1,0-3-2,0-2 1,-3-6-2,4 1 2,0-3 0,-1-1 1,4-1 0,0-11 0,1-3 0,-3-3 1,-3-3 1,1 0 0,-5 1 2,0 5-3,-2 0 0,-2 6 1,-1 3 1,0-5 0,0 5 1,0 0-2,0 2 1,0 4-2,0-2 0,0 2 0,0-2-1,0 1 1,0 1-2,0-2 1,2 2 3,2 7-2,3 5 0,2 6 1,-2 0-4,2 0 3,1-1-1,-1-1 1,1-1-1,0-3 0,0-4-3,-3-1-2,2-5-7,2 2-6,1-4-14,4 0-21,-4-9-25,5 0-42,-7-7-80,2 0-60</inkml:trace>
  <inkml:trace contextRef="#ctx0" brushRef="#br0" timeOffset="95527.4638">21717 11125 576,'0'0'32,"0"0"4,0 0-4,0 0-10,0 0-6,0 0-7,0 0 2,-86 14-2,72 2 3,3 1-3,2-4 2,3-1-4,1 0 1,2-2-4,2 0-2,1 3-1,0 3 0,1-1-1,7 5-1,3-7 0,2-1-2,0 0 2,3-3-2,0-4-1,0 3 1,0 0 0,-2 0-2,-2-3 3,-1 2 0,-3-1 2,-3 0 1,1 0-1,-2-3 0,-1 0 1,-3 3 1,0 5 2,-8 4-1,-2 4 3,-4-3 1,-3-4-1,-1 2 0,0-4-2,1 2-1,4-5-1,1 2-2,5-5-1,4 0-1,0-1-5,3-3-6,-1 0-23,1 0-47,0 1-79,0-1-146</inkml:trace>
  <inkml:trace contextRef="#ctx0" brushRef="#br0" timeOffset="95903.4853">21987 11272 578,'0'0'46,"0"0"-2,0 0-9,0 0-8,0 0-8,0 0-5,0 0-2,0 0-3,0 0-1,0 0-2,-47-36-2,37 36-1,-1 10-1,0 5 1,-1 7-2,3 3 2,3 2-3,2 5 3,2-1-2,2 1 0,0 0 1,2-4-2,4 0 0,-1-3 0,4-5-3,2-1 0,0-6-2,-2-4-7,3-3-12,-3-3-17,1-3-23,8 0-24,-4 0-50,5-6-139</inkml:trace>
  <inkml:trace contextRef="#ctx0" brushRef="#br0" timeOffset="96451.5167">22348 11314 509,'0'0'47,"0"0"1,0 0-4,0 0-10,0 0-13,0 0-5,0 0-4,0 0-2,-86-21-1,72 29 0,3 1-1,-4 3-1,4 3 1,1 0-3,1 4 2,0 0-4,2 1-1,-1 1-1,2-1-1,1-3 0,2 0 1,2-8-2,-1 6 1,2 5-2,0-2 1,3 4 0,5-5 1,-1-2-1,0-4 0,2-1 0,-3-3 0,1-1-1,1-1 1,-5-3-1,2 0 1,-1-2 1,5-2 0,2-8 1,2-5 1,-2-4-1,-3-1 1,-1 0-2,-2-3 1,0 2 1,-2-1-1,2 2 1,-1 5-2,-1 0 0,-2 6-1,1 2 1,-1 3 0,-1 4 0,0-1-1,0 1 1,2-2-1,-2 1 1,1 1 1,1-2 0,2 2 0,3 3 1,2 8 0,-1 4-1,-2-5 0,0 4 0,-3-5-2,1 2 1,0 2-1,2-1-1,3 5 3,2-2-3,-3-6 1,2 1-3,3 0-8,0-3-16,0 0-24,4-1-24,3 0-31,1-3-45,6 0-56</inkml:trace>
  <inkml:trace contextRef="#ctx0" brushRef="#br0" timeOffset="97387.5702">22822 11388 525,'0'0'52,"0"0"-2,0 0-10,0 0-14,0 0-6,0 0-6,0 0-4,-85-36 0,73 35-2,0 0 1,1-2 0,1 3-1,-1 0 0,0 0-3,-4 5-1,2 3-2,-5 5 0,5 3-1,-1 2 0,4 1 0,-1 3 0,3-1-2,2-7-1,3 3 0,2-7 2,1 2 0,0 5 0,0-6-1,6 2-1,1-1 2,1-2-1,1 0 2,4-4 0,-4-2-2,1-4 0,1 2 0,0-2 0,3-4 2,0-7-1,3-6 0,-3 0 1,-2-6 0,0-2-1,-1-2 2,-3-2-2,2-3 3,-2-1-2,-3-2 1,0 2 0,-2 1-1,-2 0-1,-1 4 2,0 0 0,-4 2-3,-2 2 5,0 7-5,2 2 4,-2 6 1,5 4-3,-1 0 3,2 5 0,-1-1-1,1 1 2,-2-2-2,1 2-1,-1-1 0,1 1-2,-2 0 0,-3 4 2,2 11 0,-3 6-3,2 6 4,4 2-5,0 2 2,1 1 0,0 2 0,0 0 0,2 3 0,5-4 2,1 0-3,1-4 2,1-4-1,1-3-3,1-5 3,1-1 0,-5-5-1,3-2 2,-4-4-1,3-2-1,0 2 1,0-5-1,6 0 1,-3 0 1,3-8-1,-3-2 0,0-1 0,-3-2 0,0-3 0,2 3 2,-3-4-1,-1 2-1,1 4 1,-3-3-3,-2-1 2,-1 5 0,0-5 1,0 4-1,-3-2 1,1 1 0,-1-2 0,0-6-2,0 8 2,-1-8-1,-1 8 1,-2 4 2,1-1-2,1 4 2,1 2 1,1 3-3,-1-1 0,-5 1 0,-4 0-1,-3 3 3,-2 9-2,4 3-1,3 5 0,1 0 0,2 5-1,0-1 0,4-2 1,1 0 0,0 1-1,4-1 4,4-5-4,1 0 1,-3-5-1,3 0-1,2-3 1,0-1-1,6 2 2,-3-3 0,-1-2-1,0-1-1,-2-1 2,0 0-2,1-3 1,0 0 1,0 0-2,0 0 2,1 0-2,-3-3 2,2 0 0,-3-1 2,0 1-4,-4 1-2,-1 2-1,-4 0-7,0-2-3,0 2-10,1 0-17,1-3-18,0 3-31,-2 0-42,2-2-97</inkml:trace>
  <inkml:trace contextRef="#ctx0" brushRef="#br0" timeOffset="101347.7967">25162 4681 274,'0'0'27,"0"0"-5,0 0 1,0 0 1,0 0-4,0 0 2,0 0-1,0 0 1,0 0 0,0 0-1,-16 2-1,14-1-1,1 1-3,-1-2-1,1 2-1,0 1 0,1-3 0,-2 2-1,2-1 0,-1 1 1,1 0 1,0-1-3,0 0-1,-2 2-3,2-3-2,0 2 2,0-1-1,0 1 2,0 0-1,0-1 1,0 1-1,0-1 0,0-1-3,0 2-1,0-2 0,0 0-1,0 0 0,0-5 0,0-1 0,0-6-2,0 0 1,0-2 1,0-4-1,0-1 1,2-3 0,1 0-2,1 3 1,0-1-1,2 0-4,-2 2 4,1 4-5,-3 4 4,1 3 1,-1 2-1,-1 0 1,1 3 0,-2 2-2,0-3 0,0 3-2,0 0 1,1 0-1,-1 0 0,3 0 2,4 12 1,-1 5 5,0 5-6,0-1 5,0-1-5,0-1 1,0 0 0,2-1-2,-1-1 1,-1 0-1,1-5 4,-3 2-2,-1 3 0,0 1-2,0 5 1,0 0 0,-2-2 1,1-4 1,-2 0-1,1-5 0,-1 2 1,0-2-2,0-7 1,0 8 0,0-6 0,0-2-1,0 1 1,0-6 2,0 0-2,0 0 0,0 1 2,0 1-4,0-1 2,0 1 0,0 0-1,0-1 1,-3 2-1,-1 0 0,-3 1 0,-1 1 0,-3-3 1,2 1 1,5-3-1,-8 1-1,7-1 1,-1 0-1,-6 2 1,5-1 1,1-1-1,-5 2 1,5-2 0,-1 0 1,2 0 1,5 0 1,-5 0-1,-1 0 0,0 0-1,0 0 0,6 0 1,-3 0-1,3 0-1,-1 0-1,-1 0 1,1 0-2,0 0 1,-1 0-1,2 0-1,0 0 1,0 0 1,2 0 0,10 0 1,6-5 0,6-1 0,-1 0-2,2 0 1,-2 0-1,2 0 1,-1 2-1,1 0 1,-9 1 0,1 3 0,-5-3 1,1 2-2,-2 0 1,-5 1 1,1 0 0,-1 0-1,0 0 0,0 0 0,0 0 0,-6 0 1,0-2-1,0 2 1,1 0-1,1 0 0,-1 0 1,1 0-1,0 0 1,-1 0-1,1 0 0,-1 0 1,1 0-1,-1 0-2,1 0-2,-2 0-4,1 0-8,-1 0-16,0 0-42,2 0-74,-2 0-159</inkml:trace>
  <inkml:trace contextRef="#ctx0" brushRef="#br0" timeOffset="102303.8514">25199 5770 407,'0'0'60,"0"0"-3,0 0-6,0 0-6,0 0-9,0 0-7,0 0-6,0 0-9,-3-92-3,11 70-3,4 0-2,2-1 0,1 0-3,1 4 0,3-1-3,-1 4 1,-4 6-1,-7 3 0,2 7-1,1 0-2,0 2 0,2 10 0,-4 7 2,-3 3-1,-5 7 2,0 2-1,-5-1 0,-6-1-1,-1-3 2,-2-6 0,1 0 3,0-3-1,-2-3 0,1-2-1,-1-1 0,7-4 3,-3 4-3,0-1 4,1 4-6,-4 3 1,3 0-1,1-3 1,2-1 0,0-1 1,4-3 0,0 0 1,-2 2-1,3-7 1,-3 4-1,5-4 1,-1 0 1,1 0-1,1-4 2,-2 0-1,2 0 2,0 1 1,-1-1-1,1 2 0,-1-2-2,1 0 0,0 1 0,-2-1-1,2 2-1,0-2 0,0 1-1,-1-1 1,1 0 0,0 2 0,0-2 0,0 0 1,0 2 1,0-2-1,0 0 0,11-7 0,6-3-1,6-4-1,-1 2 0,3 3 1,-2 1-2,-4 4 0,-3 1-1,-3 3 0,-3 0 1,2 0 1,-1 0 0,-1 0-1,-1 5 1,1-3 0,-7 1 0,1-1 0,-4-2 0,0 0 0,0 0 0,2 1 0,-1-1 1,0 0 0,1 2 0,-1-2-1,1 0 0,-2 2 0,1-2 0,-1 0 0,0 1-3,2-1-3,-2 0-4,0 2-6,1-2-11,-1 1-22,0-1-39,0 2-101,0-1-113</inkml:trace>
  <inkml:trace contextRef="#ctx0" brushRef="#br0" timeOffset="110344.3113">27028 7356 314,'0'0'36,"0"0"0,0 0-1,0 0-3,0 0-2,0 0-6,0 0-5,0 0-6,0 0-6,0 0 1,0-9-1,0 9-1,0-2 0,6 2 3,5 0-1,4 0 1,5 5 0,-1 2-3,-2 2 0,2 2-3,0 0 1,0-1-2,1-1 2,3 1-2,-1-3 1,4-2 1,-2 2 0,1-2 0,-2-2-1,-9-1 0,4 1-2,-8 1 0,-1-1 1,2 2-2,-7-5 4,4 5-4,-5-1 2,0-1 1,0-1-1,-3-2 3,0 0 0,0 0 1,1 3 0,-1-3 1,1 0-1,-1 3 1,2-3-2,-2 1 0,1-1-1,-1 0 1,0 1-2,2-1 1,-2 2-2,0-2-1,2 1 0,-2-1-1,0 2-1,0 2 0,-4 4 0,-4 4-1,-4 3 1,1 2 0,-1 1 1,0-1 0,-1 3 1,2 1-1,-4-1 0,4 0-1,-4-1 0,2-1 0,0 0 3,0 0-2,3-1 0,1-6 1,1 3-4,2-3 8,2-2-3,-2 6 3,1-8-2,4-4-2,-2 1 0,0 0 1,2 0-1,-1 0 0,1 1 1,1-5 0,-1 0-1,1 0 0,0 2-2,-2-1 1,2 1 2,-1 0-1,1-2 0,-2 0 1,2 1 1,0-1 0,0 0 1,0 1 0,0-1 1,0 0 0,0 0-1,0 0-6,0-4 3,0-6-4,6-5 2,-2 6 2,3-4-1,-1-1 2,-3 4-2,3-4 0,-3 5 2,0-2-2,1 2 0,-1-3 0,1-5-2,-2 7 2,1-6 0,1-1 1,-1 6-2,1-6 2,-1 6-2,-1-2 2,1 4-1,-3-4 1,1 1-2,-1 0 2,0 2-1,0-1-1,0 0 1,-3 2-1,0 0-2,0 4 1,-1-2 0,1 4 1,-3-4 1,0 0-2,-2 2 2,2-2-2,-3 0 1,-5-3 0,1 0 0,-7-2 1,-1 2-2,0 0 0,-4 1-2,-1-1 3,-1 2 1,-1-2 1,5 5-1,4-2 0,3 2 1,6 4-1,6 0 0,-1-1 0,5 2-1,-1-1 2,1 1-1,-2 0 0,1-2 0,-1 2-2,1-1-1,0 1 0,1 0 1,-3 0 1,3 0 1,0 0 1,11 0-1,4 4 1,5 0-1,2 1 1,-2 0 1,5 1-1,-1 0 0,4 0 0,1-2-1,1 3 1,0-4-1,1 3 0,0-2 0,1-1 0,0 1 0,-3-1-1,-2-1-1,-2 1 1,-7-1-1,-1 0 1,-7 1 0,0-3 0,1 3 1,-6-2-2,1 0 2,-6-1 0,0 0 0,0 0 2,1 2-2,1-2 1,-1 0 0,1 2-1,-1-2 1,2 0 0,-2 1 1,1-1-1,-1 0 0,0 0 0,1 0 0,-1 0 0,-1 2 0,2-2 0,-2 0-2,1 0 2,-1 0 0,0 0-1,2 1 1,-2-1 0,0 0-1,1 0 2,-1 0-2,0 0 1,0 0 0,0 0-1,0 0 2,0 0-2,0 0 0,-1 0 1,-5 0-3,-4 4 0,-2 4 1,-5 3 0,3 6 1,0 2-1,-3 4 1,1 4-1,0 4 1,-1 0-2,1 3 1,-1-2 0,1-3 0,0-5 1,6-7-1,4-8 1,3-5 0,3-4 0,-1 0-1,1 0-2,-3 1-1,2 1-1,1 0-3,0-1-6,0 1-7,0 0-11,0-2-26,4 3-77,6-3-154</inkml:trace>
  <inkml:trace contextRef="#ctx0" brushRef="#br0" timeOffset="115187.5883">27859 8310 355,'0'0'24,"0"0"1,0 0 0,0 0-4,0 0-3,0 0-4,0 0-1,0 0-3,0 0-2,13-62-2,-13 62-1,0 0-1,2 0 3,-2 0 2,0 1 4,-2 14 3,-3 9-1,-4 6-2,-2 3-1,-1 2-1,0 6 3,-2 2-5,-1 3 4,-3 3-7,-1-2 0,-2 0 1,1-1-2,0-5 2,1-6-2,2-7 1,4-6-2,1-8 1,4-2-2,2-5 1,-2-2 0,0 0 2,4-5 1,-5 0 2,-1 0-1,-3-2 0,-3-8-2,3-2 0,3-2-2,1-1-1,-1-3 1,3 0-2,2 3 2,1-1-1,1-2-2,0 6 0,2-5 1,1-4-1,0 3 0,0-1-1,3 3 0,1 0 0,2 0 0,1-3 1,2 1 0,1 1 0,0 1-6,-3 4 5,3 1-4,-4 4 4,-3 5 0,1-2 0,-1 1-3,2 1 1,-1 1 0,0-1 1,2 2 0,3 0 0,6 3 5,2 8-3,0 2 4,-3 1-5,2 3 0,-1 0-2,-1 1 2,1 1 2,0 0-2,-1 1 0,1-1-2,0 0-2,-1 0 3,1-2 2,-1 2-2,-2-3 2,0 0-1,0-1 0,-3-3 0,-2-2 1,2-1-1,-5-2 3,1 2-1,0-2-2,-3-4 0,1 2 0,-3-5 0,0 0 0,0 0 0,1 0 0,1 3 1,-1-2 1,-1 0-2,2 1 1,-2-2 0,1 1-2,-1-1-1,3 2 1,-3-2-5,1 2-9,-1-2-38,0 0-65,0 0-188</inkml:trace>
  <inkml:trace contextRef="#ctx0" brushRef="#br0" timeOffset="117039.6943">28160 7981 312,'0'0'41,"0"0"-2,0 0-4,0 0-6,0 0-4,0 0-2,0 0-4,0 0-3,0 0 2,0 0-1,6-39 0,-6 37-1,0 0-4,1 2 0,-1-1-3,0 1-2,0 0-1,0 0-3,0 8 1,-4 4-1,-3 10 0,-3-1-1,-2 6 1,-1-2 0,0 2 0,0 2 0,-1-1 1,2-4 1,1-2-1,5-7 1,1-6 1,4-4 0,1-5 0,-2 0 2,2 0-1,0 0-1,-1 3 0,1-3-2,-2 2-1,2-2-1,0 2 0,0-2-1,0 1-1,0-1 0,0 0 0,0 2 0,5-2 1,1 0-1,8 0 0,2 0 0,-6 0-1,9 0 1,-2-5 0,1 0-1,5-2 2,-2-2-1,0 0 1,-1 0 0,-7 2-2,3 2 0,-6 5-2,-5-2 0,6 2-1,-5 0 0,2 0 1,2 5 0,-4 0 1,1 0 0,-4-1 0,2 1 2,-2-2 0,1 1 0,-1-1 0,-3-3-1,0 0 0,0 0 1,1 2-1,1-2 1,-1 0 0,1 0-2,-1 2 1,0-2-1,1 0 1,-2 1-2,0-1 0,1 0-1,-1 0-1,0 0 3,-5-3 0,-1-2 2,-6-4 1,1-3-1,-1 2 1,1-5 0,0-1 1,4 1 1,0 5-3,1-5 2,3 5-1,0-2 1,0 2 1,2 4 0,1 1 1,-2-1 0,2 2 1,-1-3 0,1 3-1,0 4 2,-1-1-2,1 1 0,0 0-1,-2-2-2,2 2 0,0 0-1,0 0 1,0 0-1,0 3 1,0 12 0,0 6-1,0 7-1,0 1 0,2-1 0,0 5 0,1-1 0,0 2 1,-1-4-2,-2-1 1,0-4 0,0 0 2,0-8-2,0-1 2,0-5-1,0-6 1,0 1-1,0-6 2,0 0-2,0 0 0,0 1 0,0 1 0,0-1 0,0 1 0,0 0 2,0-1-1,0 0-1,0 1 0,0-1 0,0 1 0,0-1 0,0-1-3,0 2-1,0-2-5,0 0-7,0 2-17,0-2-32,0 0-66,-5 0-158</inkml:trace>
  <inkml:trace contextRef="#ctx0" brushRef="#br0" timeOffset="124880.1427">28466 7664 193,'0'0'45,"0"0"-4,0 0-1,0 0-6,0 0 0,0 0-1,0 0-2,0 0-2,20-40 0,-15 31-3,-2-3-2,0 1-1,-2-2-2,-1-4 0,0 5-2,0-6-2,-4 1-3,-3 1-3,-2-5-3,-1 1-2,-3 4-2,3 1 3,1 5-2,-2-1 1,4 3 0,-1 2-3,1 2 1,1 1-2,3 1-1,3 2-1,-5 0-1,-4 0-1,-4 0 0,-2 9 1,4 3 1,-1 4-2,6-4 1,1 0-1,2-2 2,0 1-2,1 2 2,2-1 0,0 2 0,0-1 0,2 3 0,1-7-1,3 5 1,-2-6 1,0-1-1,1 1-1,-1-5 1,-1 0-1,-3-3 1,0 0 1,0 0-1,1 1 3,1-1-3,3 0 2,6 0 0,1-3-1,2-8 0,-3 0 0,-1-5 0,-1 0 2,0-1-1,-2 5-1,-1 0 0,-3 2-1,1 0 1,-1 0 1,-2 6-1,2 2 0,-3 2 0,0-3-1,0 3 0,2 0-1,-2 0 0,1 0 1,5 0 0,-2 7 0,2 10 1,0 7-2,-3 3 2,0 5-3,-3 3 1,0-2 1,0 0 0,0-1-2,0-6 3,0-6-2,1-2 2,2-1-1,-2-5 1,3 5 2,-2-6-2,-2-7 3,1 6-5,1-3 2,-2-2-1,1 0 1,-1-5 0,0 0 1,0 0 2,0 2-1,2-1 2,-2-1 2,1 0 1,1 0-4,1-12 5,1-6-7,2-6 3,2 2-3,0 0-1,2-1 3,1 2-4,1 1 0,0 3 0,-1 4-2,-2 1 2,0 4 0,-1 1 0,-5 5 1,1-1-3,-4 3 1,0-2-2,0 2 0,2 0 1,-1-2-2,1 2 3,-1-1-4,1 1 3,-1-1-3,-1 1-3,1-3-7,-1 3-9,2 0-28,-2 0-40,0 0-100,1 0-106</inkml:trace>
  <inkml:trace contextRef="#ctx0" brushRef="#br0" timeOffset="125471.1765">28851 7306 340,'0'0'35,"0"0"3,0 0-3,0 0-6,0 0-4,0 0-9,0 0-2,0 0-4,0 0 0,0 0-1,-81-57-2,75 57-2,-7 0 1,-3 0 1,4 9-3,-5 3 2,5 3-2,1 2 0,3 1 0,-1 1-1,3 0 0,2-5-1,1 2-1,3-6 1,0 1-1,0 0 2,3-6-1,6 5 1,-1-6 0,5 2-2,1-2 0,-3-1-1,5-1 0,1 1 0,-7-2 0,6 5-1,-7-4 0,-2 3 1,2-1-3,-6-1 4,1 0 2,-3 1-2,1 1 3,-1 4 0,-1 6-1,0-7 3,-3 8 0,-5-4-1,-5-1 2,-2 2 0,4-4 0,-1-1 1,5-3-2,1-5-2,-1 6-3,3-5 0,-1 0-2,2 1-2,3-2-2,0 0-6,0 0-10,0 0-13,0-3-24,0-8-44,0-5-119</inkml:trace>
  <inkml:trace contextRef="#ctx0" brushRef="#br0" timeOffset="125987.206">28858 7449 323,'0'0'48,"0"0"-4,0 0-2,0 0-7,0 0-2,0 0-4,0 0-5,0 0-2,0 0-5,90-12-2,-80 3-4,-4 3 1,3-4-1,-1-2-3,-3 5-1,2-4-1,-1-3 0,-3 3-1,4-6-2,-4 2-1,-1 3 0,1-6 1,-1 8 0,-2 3 0,0-6-1,0 10-1,0-3 0,0 0-1,0 6-1,0-1 1,-5 1-2,-3 1 1,-7 7-1,1 4 0,4-3 1,1 4 1,3-1 0,2-5 0,-3 7 0,1 0 0,3-5 0,-3 5 0,2 1 0,-2-2 0,1 3 0,0-2 1,2-2-1,2 0 1,-1 0-1,1-2-1,1 2 1,0 0 0,0-2 0,0-6 1,0 7-1,0-6 0,4 2 0,1 1-1,2-2 1,0-2 0,0 0-1,2-1 0,1-2-2,0-1 0,0 0 0,6 0-1,-3-4-1,4-4-6,-2-3-8,-2-1-23,-1-2-40,-2 0-112,-2 2-87</inkml:trace>
  <inkml:trace contextRef="#ctx0" brushRef="#br0" timeOffset="126579.2399">29172 7115 333,'0'0'46,"0"0"2,0 0-4,0 0-3,0 0-7,0 0-3,0 0 0,0 0-2,0 0-5,0 0-2,6-12-7,-6 9-1,1 3-4,-1-1 0,0 1-3,0-1-1,2 1-2,-2-2-1,0 2-1,0-1 0,1 1 1,-1 0-3,0 0 2,2 0 0,-2 0 0,1 0 1,-1 0-1,3 0 0,-3 0 0,1 0-1,1 4 1,-1 7 0,2-1 5,-1 7-7,-2 2 7,0 0-7,0 7 2,0-2 0,0 0-1,0-1 0,0-1-1,0-5 0,0 0 0,0 3 0,0-2 0,0 1 1,0-4 0,1-5-1,3 0 0,1-3 1,-4-5-1,5 5 0,0-4 0,-2-1 1,5 1 0,-3-2 0,6-1 0,0 0 0,0 0-1,5 0 1,-7 0-1,8-4 1,-8 0-1,1-1-1,2-2 1,-2 2 0,3-3 0,-4-1 1,0-1-1,5-1-1,-7 1 1,2 0-2,-1 1 0,-3 1-1,3-2-5,-2 3-7,-2 0-13,7-3-31,-5 5-71,2-2-173</inkml:trace>
  <inkml:trace contextRef="#ctx0" brushRef="#br0" timeOffset="183293.4838">12231 6542 144,'0'0'38,"0"0"-4,0 0 2,0 0-4,0 0-6,0 0-1,0 0-4,0 0-3,0 0 0,0-15-2,0 14 1,0-1-4,0 0 1,-2 1-6,2 0 2,-1-1-1,1 1-4,0-1-1,-2 1-3,2-1-2,0 2 1,-1-2 4,1 2-4,0-1 3,0 1-3,0 0-3,0-2 6,0 2-5,0-1 4,0 1 6,0-2-4,0 2 2,0-1-1,0 1-3,0-1 2,0 1 0,0-2-3,0 2-1,0-1 0,0 1 1,0-2-1,0 2 0,1-2 0,1 2-1,-1 0 2,1-1 0,-2 1-1,1 0 1,-1 0-1,2-2 0,-2 2 3,1 0-2,-1 0 0,0 0 3,1 0-4,-1 0 0,0 0 1,2 0-5,-2 0 4,0 0 0,1 0 0,-1 0 0,0 0 1,0 0-1,2 0 0,-2 0 0,0 0 0,0 0 1,0 0-1,1 0 4,-1 0-4,0 0 0,0 0 1,0 0-5,2 0 4,-2 0 0,0 0 0,0 0 4,1 0-4,-1 0 1,2 0 0,5 0-1,-3 3 0,5 2 5,0-1-5,2-1 0,-1 2 0,3-3-1,-3 1 1,2-3 0,-1 1 0,0 1 0,0-2 0,-5 0 0,5 1 0,-5-1 1,7 0-1,3 0 2,1 0 0,2-1-1,0-4 0,-1-1-3,-1-1 2,-5 0-3,2 3 3,-5 1 0,3 0 0,-1 2 1,-6 1 0,1 0-1,-1-2 0,2 2 0,-2 0 1,1 0-1,-1 0 0,1 0 1,-1 0 0,1 0 0,-2 0 1,2 0-2,0 0 2,5 0 0,-5 0 1,0 0 1,4 0-1,-3-2-1,-2 1 2,1 1-3,-2-2 3,0 2-1,1-2-1,2 2-1,-7 0 2,0 0-2,0 0 1,1 0 1,1 0-1,-1 0 2,0 0 0,1 0 1,-1 0 3,1 0 2,-1 0 0,1 0 0,-1-1 1,1 1-3,-1 0-2,1 0-1,-2 0-2,1 0-2,-1 0 0,2 0-1,-2 0 0,1 0 1,-1 0-4,0 0-1,2 0-4,-2-2-10,2 2-20,4-4-91,4-2-147</inkml:trace>
  <inkml:trace contextRef="#ctx0" brushRef="#br0" timeOffset="187387.7179">13184 9859 125,'0'0'19,"0"0"0,0 0-1,0 0 2,0 0-2,0 0-3,0 0-4,0 0-4,0 0 0,0 0 1,4-8 5,-3 7 6,-1 1-1,3-1 2,-2 1-1,1-2-2,-1 2 4,-1 0 2,2 0 5,-2 0 0,0 0 1,1 0-7,-1 0-8,0 0-6,-1 0-6,-11 0 0,-4 0-1,-5 2 1,2 0 0,-4 0 1,1 1 0,-2-3-1,-1 0 0,2 0 1,-5 0-2,2-5-6,0 0 6,0-1-5,3 1 4,7 1-2,-4 1 1,3 1 0,4 2 1,-5 0-1,7 0 1,5 0 0,2 0-2,-1 0 1,1 0 0,-2 0 4,2 0-4,4 0-1,-1 0 2,1 0-4,-2 0 4,1 2 2,1-2-2,-2 0 1,2 0 0,-1 0 1,1 0-2,-2 0 1,2 0-1,0 0-1,-1 0 0,1 0 1,0 0 0,0 0 0,0 0 0,0-5 0,0 0-1,6-5 3,-1-2-1,1 2 1,1-4-1,-4 7 2,-1 2-5,1 2 5,-3 3-1,0 0 2,0 0 0,1-2-1,-1 0 0,0 2-1,1-1-3,-1 1-1,0 0 1,-1 5-1,-6 5 0,-5 7 1,2 0-1,0-1 5,1-1-3,1-3 3,0-1-3,4-5-1,1-3 1,-1 4 0,1-3 0,-1-1 0,2 1 0,2-4 0,-1 0-2,1 0 1,0 0 0,0 1 0,0-1 1,0 0-1,0 2 0,0-2 1,1 0 0,5 0 1,2-2 0,1 0-1,2-1 1,0-2-1,-1 2-2,0 0 3,-4 1-1,4-1 0,-4 3 0,0-1 0,1 1 1,-7 0-1,4 0 0,2 0 1,-2 0-2,2 0 1,-6 0 0,0 0 0,0 0 1,2 0-1,-1 0-1,1 0 1,0 0 0,0 0 0,-1 0 3,1 0-3,-1 0 1,0 0 1,1 0-2,-1 0 2,1 0 1,-1 0-6,2-10 3,2-5-4,-2-6 3,0-1 1,-1-2 0,1-2 0,-2-1-1,1 3 2,-1 6-1,-1 8 1,2-1 0,-1 7-1,-1-3 1,2 2 0,-2 5-1,0-1 0,0 1-2,0 0 1,0 0 1,0 0-1,-2 9 0,-5 8 0,-4 9-2,-3 1 2,0 1-2,-2 3 4,-3 1-3,2-5 3,-3 1-1,0-4 0,2-3-1,1-5 2,7-4-2,1-7 1,6-1 0,3-4 0,-1 0 0,1 0 0,-2 1 0,1-1-1,-1 2 0,2-2-1,0 2 1,0-2 0,0 1 1,0 1 1,5 0-3,6 1 3,-1 1-2,2-4 1,-1 0 1,1 0-1,1 0 0,-1-2 0,-1 0 0,2 2 0,5 0 1,-3 0-1,7 5 1,-4 4-1,-1 2 0,-1 4-1,1 0-1,-1 3 0,0-2 0,-6-4 2,-1-4 2,-4-1-2,-2-5 1,0 1 0,0 1 0,-3-4 3,0 0-1,0 0 3,2 0-2,-1 1 2,-1-1-1,0 0-1,2 0-1,-2 0-3,0-1 0,0-11 0,-2 0-2,-4-3 3,0-2-2,2 0 1,-3 2 0,1-2 0,2 1 1,1-1-1,-3-7 0,2 5 0,0 4-2,-1-3-1,2 1 2,2 5-3,-3-8 5,2 10-1,-1-2 0,0 2 0,2 3 1,1 2 1,-2 0 0,1 0-2,-1 1 0,2-1 0,0 5-1,-1-2 2,1 2 0,0-1 0,-3-1-1,3 0-3,0 1-2,-1-1-1,1 2-4,0-2-11,0 2-31,-2-7-88,2 2-109</inkml:trace>
  <inkml:trace contextRef="#ctx0" brushRef="#br0" timeOffset="202844.602">17456 13805 312,'0'0'39,"0"0"-4,0 0-1,0 0-7,0 0-6,0 0-8,0 0-4,0 0-1,0 0 0,0 0 1,4-7 1,-4 9 5,0 13 0,-3 4 3,-4 6-2,-2 0-2,-1 2-1,-2 0-2,0 3-1,-2 2-3,1 3 0,-1 3-2,-1 1 0,0 0 0,0 3 1,-1-1-1,0 0 4,1-5 0,0-2 4,2-7-2,3-8-1,2-6-4,2-4-1,3-4 1,-2 0-1,2-2-1,0 0 1,0 1-1,-2-4 0,-1 1 4,-3-1-3,-1 0 3,-1 0-2,-2-6 0,1-2 1,-2-1 0,3-1 0,2-2-1,0-2-1,0-4-2,2-1-1,4 6 0,-1-4-1,2-4-1,2 0-1,0-8 2,2 1-1,3 2 1,2-1-1,2 0 0,0 1 0,4 0 1,-1 4-1,0 0 1,2 3-2,-4 2 0,0 7 0,-2-2 0,0 5 1,0-1 0,-1 3-2,2 0 2,0 1-1,1 1 0,-1-1 0,1 3 0,1-1 0,1 2 0,4 0 1,-2 5 0,5 5-1,-4 2 0,0 4 2,-1 1-2,0 3 2,-3 0-2,3 2-1,-2 2 1,-1 1 2,1-2-1,0 1 0,0-2 1,1-1-1,-3 2 0,3-3 0,-3 1 0,0-3 0,0 0-1,-3-6 1,-1 2 0,-1-4 1,-4-6-1,2 1-1,-1-2 2,-1-1-2,0 1 1,3 2 1,-4-5 0,0 0-1,0 0 1,2 2 0,-2-2-1,1 0 0,-1 2-2,2-2 3,-2 0-2,1 0 0,1 0-1,1-2-4,0-3-6,1-4-11,0-1-17,-2 6-24,-1 0-32,-1 4-79,0-2-110</inkml:trace>
  <inkml:trace contextRef="#ctx0" brushRef="#br0" timeOffset="203883.6614">17823 14546 445,'0'0'42,"0"0"2,0 0-3,0 0-7,0 0-11,0 0-5,0 0-5,0 0-3,0 0 2,0 0-1,-12 4 0,12-4 1,0 0-2,0-2-3,3-10 1,4-3 0,1-9-7,2 3 5,-2-1-7,0 1 5,-1 1-3,0 5 0,-1 1 2,-2 6-2,-2 4 0,1-1-1,3 5-1,8 2 1,5 8-2,5 9 0,-2 6 0,1 9 2,-4 4 5,1 5-4,-3 2 5,-4-1-4,-2 0-2,-4-4 0,-4-6-1,-3-2 2,0-5-2,-3-2 3,-6-4 0,-1-3 0,-2-4 2,-2-2 1,4-2 0,-3-5 0,6-1-1,-5-1-1,1-1 1,0-2-2,1 0 0,-1 0-1,2 0-1,5 0 1,-1 0-3,1-5-2,0 3-3,-4-5-8,3-3-12,-1-1-29,-2-7-43,3 4-84,-1-11-112</inkml:trace>
  <inkml:trace contextRef="#ctx0" brushRef="#br0" timeOffset="204093.6735">17905 14219 600,'0'0'20,"0"0"7,0 0 0,0 0-5,0 0-6,0 0-12,0 0-3,0 0-3,0 0-4,0 0-4,6 3-8,1 2-12,-1 0-31,4 3-50,-3-1-165</inkml:trace>
  <inkml:trace contextRef="#ctx0" brushRef="#br0" timeOffset="204425.6924">18195 14493 547,'0'0'5,"0"0"2,0 0 4,0 0 1,0 0-3,0 0-4,0 0-3,0 0-1,99 26 1,-72-26 5,0 0 0,-1 0 0,1-3-1,-1-1 0,-1-3-3,-2 2 1,-7 0-7,0-2 4,-8 4-6,-3 1 4,1-1-3,-6 3 2,0 0-4,0 0 1,1 0 3,1 0-9,-1 0-5,2 0-26,-3 0-37,0 0-68,-3 0-106</inkml:trace>
  <inkml:trace contextRef="#ctx0" brushRef="#br0" timeOffset="204736.7102">18348 14267 517,'0'0'9,"0"0"6,0 0 8,0 0 4,0 0-4,-18 92-4,18-60-9,5 0-2,1 5 1,1-2-3,1 4 1,-2-3-4,0-2-2,0-5 2,-2-3 1,0-9 1,1 0 0,-4-7 3,1-5 1,-1 0-3,0-1 0,1-1-3,-1 2-2,1 0 2,-2-5-3,0 0 1,0 0-1,1 2-5,-1-1 2,2 0-5,-2 2-6,1-3-8,-1 2-33,2-2-34,-2 1-64,1-1-115</inkml:trace>
  <inkml:trace contextRef="#ctx0" brushRef="#br0" timeOffset="205495.7536">18695 14296 505,'0'0'7,"0"0"3,0 0 6,0 0 5,0 0 3,0 0-1,0 0-7,0 0-2,16 97-5,-15-62 3,-1 1 8,0 4-2,0-3 6,0 0-4,0-5-5,0-10-1,-1-4-2,-1-9-5,1-4 2,1 0-4,0-5-1,-2 0 2,2 0-5,0 2 0,0-1-3,0-1-1,0 0-1,0 2 0,0-2-1,0 0 2,9-3-3,-1-9 3,3 0 1,-2-2 0,0-4 3,-1-2-1,1-5 2,0-4 0,2-4-3,-1-5 4,3 1-6,0-2 5,3 4 0,0 1-2,1 5 5,-2 3-4,-4 10 1,-1 2 0,-4 6 0,-3 5-2,1 0-1,-2 3 2,3 6-1,-2 3 0,0 8 0,-3 4 2,-1 4-2,-9 6 2,-1-2-1,0 0 1,-5-3-1,3-2 1,-3-3 3,3-2-5,3-5 5,1-2-5,3-4 0,4-4 0,0 0 1,2-4 1,0 0-2,-1 0 0,1 1 0,0-1-1,-2 3 1,2-3 1,0 3 0,0 1-1,0 1 2,3 0-2,1 3 0,4-4 0,-1 3 0,3-2 1,3 0-2,0 3 1,5 1 0,-3 0-2,1 2 2,0-1 0,-1 2-1,0 1 2,0-3-1,-1 2 2,-5-2-2,1-2 0,-3-2 0,-4-3 0,5 2 0,-6-2 0,1-2 0,0 2-2,-3-3 1,0 0 1,0 0-3,2 3-1,-1-3-8,-1 0-13,0 1-30,2-1-36,-2 0-107,0 0-104</inkml:trace>
  <inkml:trace contextRef="#ctx0" brushRef="#br0" timeOffset="205876.7754">19416 13987 678,'0'0'17,"0"0"7,0 0-2,0 0 0,0 0-4,0 0-7,0 0-5,0 0 0,0 0-3,0 0 1,-5-12 0,16 8-2,5 0 0,7-3-1,0 2-1,0 1 0,1 1 0,0 1-1,0 2 2,0 0-1,-1 0 0,-7 0 0,1 0-2,-7 2 1,-4 0 0,4-1-3,-4 1 0,-2 0-5,2-2-6,-6 0-8,0 0-16,0 0-26,1 0-29,1 0-83,-1 0-104</inkml:trace>
  <inkml:trace contextRef="#ctx0" brushRef="#br0" timeOffset="206173.7924">19457 14269 671,'0'0'35,"0"0"-1,0 0-5,0 0-4,0 0-11,0 0-5,0 0-4,66-89-2,-47 80 0,-2 1-1,1 1 1,-1 1-3,-4 2 0,0-3-1,-2 5 0,0-3 0,-1 0 0,-5 3-2,6-1-2,-7 3-7,0-2-5,2 0-11,-6 2-16,0-1-30,0 1-75,0 0-149</inkml:trace>
  <inkml:trace contextRef="#ctx0" brushRef="#br0" timeOffset="206868.8322">20904 13752 528,'0'0'39,"0"0"1,0 0-7,0 0-12,0 0-10,0 0-4,0 0 0,0 0 1,0 0 4,-32 117-4,16-70 1,-4 2-3,-2 2-2,-2-2 0,-2-2-3,-3-1 2,-2-7-2,-1-4 5,-1-6 0,1-8 5,2-6 3,3-8-1,1-7-3,3 0-3,2-7 0,1-6-2,4-2 1,3-5-2,3-3-2,4-3-1,2-1 1,4-2-3,0-1 3,7-2-2,2 2 1,4 3-1,1 2-1,1 4 0,2 4 1,-1 3-1,-2 7 0,1 2-1,2 4 0,2 1 2,3 3-1,-1 5 1,-1 6-1,-2 5 1,1 1 0,-3 2 1,-1 3 0,0-1-1,-2 0-1,-1 0 2,-4-1-2,2 0 2,-1-4-2,-2 3 1,2-2 0,-2-4 1,-1-2 0,0-2-1,1 2 0,-1-6-1,1 4-1,-3-5-1,2-1-6,0 0-9,-2-3-28,3 0-31,-2-1-62,-1-1-169</inkml:trace>
  <inkml:trace contextRef="#ctx0" brushRef="#br0" timeOffset="207315.8578">21024 14418 573,'0'0'39,"0"0"3,0 0-8,0 0-7,0 0-12,0 0-8,0 0-1,0 0-3,65-80 0,-59 68-1,1 0 0,-1 2-2,-3 7 1,4-4 1,-4 6 1,-1-3-1,6 4 0,-2 7 1,2 11-1,-1 8 3,-1 6 1,-3 4 2,-1 4 7,-2 0-5,0 4 5,-3-6-5,-3-1-4,0-5 1,-4-7-4,1 0 2,1-3-3,-4-4 1,2-2 0,0-1-1,1-4-1,1-2 0,3-2 0,2-3 1,0-1-1,3-3 0,-1 0-1,1 0 0,-2 1 0,1-1-1,-1 0-1,-3 0-3,-2-3-4,-4-9-5,1-4-5,0-4-14,3-4-22,4 4-37,-1-5-81,2 0-126</inkml:trace>
  <inkml:trace contextRef="#ctx0" brushRef="#br0" timeOffset="207532.8702">21017 14154 649,'0'0'26,"0"0"7,0 0-3,0 0-9,0 0-13,0 0-9,0 0-4,0 0-6,0 0-12,0 0-24,5-10-41,1 10-90,0 0-113</inkml:trace>
  <inkml:trace contextRef="#ctx0" brushRef="#br0" timeOffset="208036.899">21194 13675 599,'0'0'25,"0"0"6,0 0 0,0 0-4,0 0-7,0 0-10,0 0-5,0 0-1,0 0-1,0 0 1,75 35-1,-51-11-1,-1 1 0,1 5 0,-1 2-4,-2 3 5,-1 3-5,-1 4 3,-5 6 2,-1 3-1,-6 5 2,-2 3-4,-5 3 2,0 2-1,-6 3 1,-5-3 3,-2-3-3,-2-3 3,-2-4-3,-2-9-2,3-8 1,-1-6 0,2-6 0,2-11-1,2-4 0,2-5-3,-4-5-4,-3 0-8,0-13-12,-1-4-23,2-4-26,2-3-52,3-1-125</inkml:trace>
  <inkml:trace contextRef="#ctx0" brushRef="#br0" timeOffset="208523.9269">20273 13724 577,'0'0'27,"0"0"7,0 0-3,0 0-6,0 0-8,0 0-9,0 0-5,0 0 2,0 0-2,-15 12 2,3 4 1,2 0-1,-3 0 3,3 0 1,-2 1 1,2 3-5,0 1 2,1 1-7,1 6 1,3 3 2,2 5-3,2 7 3,1 3-3,0 5 1,6 5-1,1 4 2,3-2 1,0 3 4,2-4 1,-1-7-4,1-7 2,-1-5-8,-1-6 3,2-9 2,1-3-2,0-5 2,1-1-3,-3-6 2,0 1-2,2-4 0,-3 0 0,5 1-2,-2-2 1,-3 0-1,4-1-2,-6 0-6,-4-1-10,6-2-20,-4 0-34,6-7-76,-1-6-156</inkml:trace>
  <inkml:trace contextRef="#ctx0" brushRef="#br0" timeOffset="209435.979">21413 13341 517,'0'0'63,"0"0"-6,0 0-12,0 0-11,0 0-11,0 0-8,0 0-5,0 0-1,0 0-3,0 0-2,5 5 2,-12 13-2,-1 7 0,0 4 0,-3 5-2,1 3-1,-1 2 1,-1 1-1,1-3 1,3-1-2,-2-7 2,4-9 0,2-1 2,1-9-1,1-5 0,2 0-1,0-5 0,0 0 0,0 0 1,0 0 1,13 0-3,6-2 0,4-4-2,-1 0 0,1 0 1,-6 3-1,2-1 0,1 3 1,0 1 0,2 0 0,-4 0 0,-3 3 0,-4 0 0,-7-1 0,2-1-1,-6-1 3,0 0-2,0 0 0,1 2 0,1-2-3,-1 2 3,1-2-1,-1 0 1,2 1-1,-2-1 0,1 0-3,-1 1 4,-1-1-2,0 0 0,0-1 4,0-10-3,-3-4 1,-5-4-1,2-3 1,0 0 0,0-4 4,2 3-4,0 3 1,2 3 1,1 5-2,-1 6 3,2 2 1,0 4 1,-1-2-2,1 2-1,0 0 0,0-1-2,0 1 0,0 3-1,0 15 1,0 11 1,0 8-1,3 2 2,-2 4-2,3-3 2,-2 0 1,1-1-4,0-5 3,-2 0-3,2-4 3,-2-4 0,1-7-2,-1-7 2,1-2-4,-2-3 2,0-2 0,1 2-3,-1-7 0,0 0-2,0 0-2,0 0-1,2 0-7,-2 0-9,1-15-19,1-2-21,-2-8-25,1 1-40,-1-2-77,0 2-56</inkml:trace>
  <inkml:trace contextRef="#ctx0" brushRef="#br0" timeOffset="210092.0165">21705 13217 427,'0'0'43,"0"0"15,0 0-3,0 0-7,0 0-8,0 0-14,0 0-2,0 0-6,0 0-2,0 0-4,10-47 0,-10 47 1,2 0-4,3 0 1,-1 6-5,2 8 4,2 4-8,-3 1 3,-2 1 0,1-4-1,-4 1 1,2-4-1,-2 3 1,0-3-1,0 1 1,0-1-1,0-7-1,0 5 0,0-5-1,0 0 0,0 0 0,0-6 1,0 0 0,0 0-2,0 0 2,0 2 1,0-2 0,3-11 0,3-6-1,1-5-3,0-2 1,3-1 1,-1 4-2,-2 4 4,2 2-4,-4 8 1,-2 3 0,5-2-1,-4 5 1,-1-3-3,1 3 3,-4 1-2,0-2 2,0 2 1,3 0-2,-2 0 2,1 0-1,-2 0 0,1 0 0,-1 5-1,0 1 2,0-1-1,0 4 1,-1-4-1,-2-3 0,0 3 0,3-5-1,-3 3 1,2 2-1,-3 4-1,1-1 1,3 1 0,0 8 1,0-2 0,0-1-2,6 1 0,-1-4-1,2-2 0,2 2 2,-2-4 0,1-2 0,0 1 1,-5-5 0,4 4-2,-2-3 2,-2-1 1,1 2-2,-4-3 1,0 0 1,0 0-1,3 2 0,-3-2 0,1 1-1,-1-1-2,2 1 2,-2 1-2,1 0-1,-1-1-2,1 1-5,1 3-9,-1 0-21,2 2-38,-3 0-63,0-2-167</inkml:trace>
  <inkml:trace contextRef="#ctx0" brushRef="#br0" timeOffset="210912.0634">22520 13754 449,'0'0'56,"0"0"2,0 0-3,0 0-12,0 0-11,0 0-11,0 0-6,0 0-3,0 0-2,0 0 2,-6 71-6,-7-32 1,-1 1-5,-5 2 1,-2-1 1,-1 0 0,-1-7 1,-2-3-1,1-6 1,0-4 1,1-6 2,6-5 2,1-8 0,-1-2 0,2 0-2,-4-5-1,3-7-2,2-3-2,4-5-2,-2-1-1,7-2 1,-1-2-1,4-2 0,2 3 1,0 0-1,0 2-1,2 7 1,4 0 0,-2 6-1,3 0 2,-1 2-2,-3 2 0,5-1-1,-3 4 1,-1-1 0,6 0-1,-6 2 1,1-1 0,7 0-2,-1 2 3,4 2-1,5 6 1,-4 2 0,-2 4 0,1 3 0,0 2 0,0 4 2,1 2-2,-2 2 0,2-1-1,-3-1 2,0 1-2,-1-3 1,1-3 0,-6-5 0,2-3 1,-3-5-1,-3-4 0,-1 2 0,-2-5-1,0 0 0,0 0 1,3 0 0,-2 2 0,1-2 0,-1 0-2,1 2-2,-1-2-4,-1 0-7,0 0-13,2 3-34,-2-3-53,0 0-127,0 0-70</inkml:trace>
  <inkml:trace contextRef="#ctx0" brushRef="#br0" timeOffset="212086.1306">22702 14202 480,'0'0'46,"0"0"-3,0 0-9,0 0-10,0 0-12,0 0-5,0 0-1,0 0 2,0 0-1,18-38 0,-8 54-2,0 4-1,-4 7-2,-3 3 3,-2 0-2,-1-1 3,0 0 0,0-3 2,-4-4 2,-1-6 2,1 1 2,1-6 1,0 0 5,0-1-3,2-5-2,1 0-6,0-5-1,0 0-2,0 0-4,0 0 3,0 0-7,0 0 3,0-5 1,0-10-3,3-5 2,4-7 0,0 1 0,2-2 1,0-3 0,-1 2-1,1-3 0,2 2 2,1 0 0,1 5 0,-1 4-2,-1 1-1,-1 8 0,0 2-2,-4 3 0,-3 4 0,2 2-1,-5 1-1,0-2 2,0 2-3,5 0 2,-2 0 0,0 8 1,-2 5 1,-1 2-1,-4 5 3,-7-2-1,-1 1 0,-1-2 1,-3-2-3,3 0 2,-1 0 1,3-6-1,2 2 2,4-4-2,2-4 1,-3 5-1,5-4 1,-1 1 0,1 0 1,1-2-2,0 4 0,0 2-1,1 1 0,5-2 2,3-1 0,-2 0-1,2-4 0,4 4 0,1-2-3,2 3 2,-1 1 0,-1 1 0,2 4 3,-1 0-1,-1 1 2,1 0-1,-1 1 0,-2-1 5,0 2-8,0 0 7,-5-5-5,-1-5 0,0 0 1,-3-4 0,-1 1-2,1 0 1,-3-4 1,0 0 0,0 0 2,2 0-2,-2 1 0,1-1-1,-1 0-1,2 0 0,-2 0 0,0 0-1,1 0-2,-1 0-2,0 0-8,2 0-14,-2 0-31,0 0-72,-3-1-183,-6-8-11</inkml:trace>
  <inkml:trace contextRef="#ctx0" brushRef="#br0" timeOffset="212312.1435">23392 14082 676,'0'0'14,"0"0"0,0 0-1,0 0-10,0 0-18,0 0-39,0 0-99,0 0-146</inkml:trace>
  <inkml:trace contextRef="#ctx0" brushRef="#br0" timeOffset="214228.2531">20495 15192 136,'0'0'60,"0"0"-9,0 0-19,0 0-2,0 0 2,0 0 1,0 0 1,0 0 7,0 0-7,-45-51 2,39 48-3,3 0-6,0 0-3,0 1 0,3 2-3,-1-1-1,1 1 2,-1 0-3,-1 0-5,1 0 0,-1 0-4,1 0 3,1 0 2,-2 0 2,2 0-3,-1 0-2,1 0-3,0 0-3,0 0-1,0 0-1,0 0 0,0 0-1,1 0 0,5 0-1,6 0 0,3 0 1,-4 1-3,6 4 3,-1-2-2,-5 0 2,5 0 0,-3-2 0,-1-1-2,8 0 1,-2 0 1,6-1-2,-4-3 2,-1-1-2,0 0-1,0 1 0,-2 0 1,3-1 0,0 0-1,-6 2 0,4 0 0,1 0 0,0 0 2,5 0-1,-2-1-1,1 1 1,0-1-1,2-2 0,1 4 0,-1-3 2,2 2-2,1-1 0,1 0 1,-1 1-1,1 2 1,0 1-1,0-1 1,0 1 0,0-3-1,1 3 1,-1-3-1,2 3 1,-3-1 0,0-2 1,1 0 0,-2 0-2,0-1 2,2-3 0,1 2-1,0-4 2,2 1-2,0 1 1,1 1 1,-1-1-3,1 2 2,-1 1-1,-2-1 0,0 4 0,-2-1 0,-3 2-1,1 0 0,-2 0 2,-1 0-4,2 0 4,-2 2-2,2-2 0,-1 0 0,1 0 0,1-2 2,0-3-2,0 1 1,1 0-1,2 0 0,-1 1 1,1 0 0,0 0-1,1 1 1,0-2-1,1 1 1,-1 3 0,2-3 0,-2 0-1,2-1 1,-2-3-1,2 1 0,-3 1 0,1-3 0,-1 2 1,-3-1 1,0 2 0,-3 0-1,-7 3 0,2-1-2,-8 1 1,2 2 1,2 0 0,-4 0 0,3 0-1,-3 0 1,2 2-1,-2 1 1,0 1-1,-6-3-1,8 2 1,-8-2 0,0 2 0,4 1 0,-4-3 0,-1 1 1,3 0-1,-2-1 0,0 1 2,5-1-1,1 3-1,-4-4 0,3 3-2,-3-2 2,6 2 0,-1-2 1,0 3-1,1-4 1,-2 2-1,2 1 0,-7-3 1,5 0 0,-4 0 1,0 0-1,0 0 0,-1 0-1,1 0 0,-1 0 0,0 0 3,-5 0-3,0 0 0,6 0 0,0 0-3,0 0 3,-1 0 3,-5 0-5,5 0 4,1 0-2,-2 0 0,7 0 0,-6 0 0,4-3 1,2 1-1,-7 2 0,5-4-1,-3 4 1,-2 0 0,8-1 0,-6 1 1,-1-2-2,6 1 1,-4 0 0,-2-2 0,6 3 1,-5 0-1,0 0-1,0 0 1,-6 0 0,0-3 0,0 3 0,2 0 0,-1 0 0,1 0 0,-1 0 0,1 0 0,-1 0-3,1 0 0,-1 0-3,1 0-5,2 0-4,0 0-11,0 3-32,-4 4-119,-7-5-155</inkml:trace>
  <inkml:trace contextRef="#ctx0" brushRef="#br0" timeOffset="222776.7421">16911 15877 308,'0'0'42,"0"0"4,0 0 6,0 0-3,0 0-1,0 0-6,0 0-6,0 0-7,0 0-6,6-3-4,-5 3-5,6 0-2,-3 0-3,7 0-2,4 5 1,-2 4-2,6-2-1,-1 1 1,0-3 0,1 2 1,1-2 0,3 0-1,0-2 0,1 1 0,2-3-1,0 0 1,3-1-3,0 3 0,1-3 0,0 0-1,2 3 2,-1-1-3,0 0 1,0 1 2,1 2-2,1-1 2,2 2-1,0-2-1,2 1 1,0-3-1,1-2-1,0 0 2,2 0-1,1-4-1,-1-3 3,3 1-3,-1-1 0,0-1 2,0 0-2,0 2-1,1-1 4,1 3-5,2 1 1,-1 1 1,1 2-2,-1 0 2,1 0 0,-1 0 0,3 0-1,-3 1 2,2-1 0,0 0-1,-1 0 0,0 0-1,0-1 0,2-2 2,0-1 0,2 3-1,0-3 0,2 3-2,1 1-1,0 0 4,0 0 0,0 0 0,2 0 3,0 0-4,0 0 0,0 0 2,1-3-1,2-1-1,1-1 4,1-2-4,-1 2 1,2-1-1,-2 1 0,-1 1 0,-1 1-1,0-1 0,-2 4 0,0 0 1,1 4-2,1 3 3,0 2-1,1-2 0,0 2 1,-3 1-2,3 0 1,-2-3 1,1-2-1,-2 2 0,1-4 0,-1 0 1,-1-3-2,2 0 1,0 0 0,1 0 0,-1 0 0,0 0 0,-3 0-1,0 0 2,-1 1 0,1 2 0,-2 2-1,1 2-2,0 0 2,0-1 0,2 1 3,1-2-3,-1-1 1,3-1-1,-3-3-3,0 0 3,1 0 1,-1 0-1,1-3 1,-3-2-2,0-2 2,1 2-1,1-2-2,-2 3 2,3 1-4,-2 0 3,2 1 2,-1 1 0,1 1 2,0 0-4,-1-1-2,3 1 1,-1-3 0,2 0 2,2-1 3,0-1-3,0-2 0,-1 1-1,0-3-1,-3 0 1,-1-2 0,0 0-1,-3 1 3,0 2-3,0 1 2,-4 2-1,3 0 0,-2 2 2,-3 2-1,3-1-2,-2 0 4,-1 0-3,-1 2-1,1 0 3,-1 0-5,2 0 4,1 0-1,-2-1 0,2-1 2,-2-1-3,3 1 3,-1 1-2,1-2 1,0 0-1,-1 0 2,-2 0-1,1-1 0,-1 2 2,-1-1-7,1 0 4,-1-1-3,1 1 0,-2-1 3,2 1 2,0 0 0,0 1 1,1-3-2,-1 3 0,-1-1-2,-1 0 2,-1 2 0,1-4-1,-2 2 1,0-1-1,1 0 0,-2 0 0,-3 0 1,0 0-2,-3 0 2,-2-1-2,-1 0 0,-3 2 1,-7-1 0,-2 4 0,-5 0 1,-2-3-2,1 3 2,-8 0-2,1 0 2,-7 0 0,0 0-3,0 0 3,2 0-2,-1 0 1,1 0 1,-1 0-2,1 0 0,-1 0-4,0 0-3,1 0-2,-2 0-6,0 0-5,0 0-10,-13 3-18,-12 2-47,-7 3-70,-5-4-149</inkml:trace>
  <inkml:trace contextRef="#ctx0" brushRef="#br0" timeOffset="223595.7889">24329 15555 594,'0'0'25,"0"0"6,0 0 3,0 0-2,0 0-3,0 0-8,0 0-6,0 0-1,0 0-6,-9-19-3,17 42 2,1 9-4,0 4 2,0 0-2,-1 1 0,-3-3 3,-1 2-4,-1-6 5,0-1-6,-2-10 1,-1-1 1,2-5 2,-2-8 4,0 6-2,0-5 0,0 1-3,0-2-3,0-5-1,0 0 0,0 0 1,0 0-1,0 0 2,0-10-2,0-10 2,0-6-1,-2-2-1,1 1 4,0 0-5,-1 8 4,2 4-1,0 11 0,0 4 0,0-1 0,0 1 1,0-2-3,0 2 1,0 0 0,0 3 2,0 14-5,0 7 4,0 8-5,0-3 3,0-2 2,0-7-1,0-8 0,0-6-1,0-6-1,0 0-3,0 0 0,0 2-2,0-2-5,0 0-6,0-3-15,0-14-22,-4-6-29,-4-10-50,4 5-90,0-4-66</inkml:trace>
  <inkml:trace contextRef="#ctx0" brushRef="#br0" timeOffset="223963.81">24504 14988 672,'0'0'11,"0"0"5,0 0 5,0 0 1,0 0-3,0 0-6,0 0 0,0 0-2,0 0 0,36 78 3,-26-46-5,-1 5 1,-2 0-4,-1-1 0,1-4-2,-3-3 0,-1-8 2,0-4-5,-1-5 1,-1-8-2,0 2-1,-1-6-1,0 0 0,0 0-2,2 2-3,-2-1-5,1-1-12,-1 0-23,3 0-39,3-9-87,0-6-134</inkml:trace>
  <inkml:trace contextRef="#ctx0" brushRef="#br0" timeOffset="224268.8274">24732 14936 607,'0'0'31,"0"0"3,0 0 3,0 0-3,0 0-6,0 0-4,0 0-5,0 0-6,0 0 0,0 0-1,12 0-2,-9 11 1,1 8-2,3 6-4,-3 0 0,1 5-3,1 0 0,-2 3 4,2 2-7,-1 0 6,0-2-5,-1-4 0,-1-8-1,0-1-2,-1-9-3,-1-5 4,0 0-1,-1-6-1,0 0-1,0 0-8,0 2-8,2-2-15,-2 1-27,3-1-58,0-8-116,2-7-73</inkml:trace>
  <inkml:trace contextRef="#ctx0" brushRef="#br0" timeOffset="224711.8527">25068 14802 623,'0'0'46,"0"0"0,0 0-8,0 0-10,0 0-8,0 0-6,0 0-4,0 0-4,0 0 1,0 0-2,-34 12 1,24 3 1,5 6-1,0 1-4,2 3-1,0-1-1,3 2 1,0 0 1,0-2-1,0-1-2,2-6 0,1 0-1,0-8-1,1 1 5,0 0-5,-2-6 1,5 2 1,-3-4-6,-1-2 6,6 2 0,-5-2 0,6 0 0,0-2 1,-2-2-2,-1 0 2,-3 0 0,2-1 0,-3 2 2,0-1-2,0 2 1,-3 2 1,0-7-1,1 3 1,-1 0-1,0-8 1,0 2 0,-1-2 0,-7-3 3,0 5-4,1 3 0,-5-1-1,5 4-2,-5 2 1,-1 2-2,-1 0 0,-2 6-9,-1 2-9,0 5-30,0-1-40,-2 0-91,-1 0-135</inkml:trace>
  <inkml:trace contextRef="#ctx0" brushRef="#br0" timeOffset="225824.9164">17294 16188 509,'0'0'34,"0"0"4,0 0 0,0 0-4,0 0-3,0 0-4,-13 82-5,13-73-6,1 0-2,1-4-2,-1 0 0,-1-5 0,0 0 1,0 0 1,0 0-2,0-3 0,0-11-2,-1-13-4,-5-5-1,0-7-1,-1 1 0,1-5 0,-1-1-3,3-1 2,-1 3-5,2 3 2,3 3 1,-1 12-2,1 4 4,0 9-6,0 4 5,0 2-3,0 5 2,0-2 0,0 2 2,0-1-1,0-1 2,0 0 2,0 1-1,0-5 0,0 0-1,0-1-3,-2-1 1,1 4 0,-1-2-2,-1-3 3,2 4-3,-1 0 1,0 1-1,2 4 0,-1-7 0,1 1-1,0-1 0,0 3 2,0 4-1,-2-1 1,2-6 1,0 2 0,0-2-2,0 2 1,0 5-1,0 0-2,0 0 3,0-3-1,0 3-1,0 0 2,0-2-2,0 2 2,0-2-2,0 1 0,0 1-5,0-2-7,0 2-7,0-1-23,0 0-53,0-6-93,-1 3-139</inkml:trace>
  <inkml:trace contextRef="#ctx0" brushRef="#br0" timeOffset="226635.9628">16935 15376 668,'0'0'44,"0"0"-5,0 0-6,0 0-7,0 0-9,0 0-6,0 0-4,0 0-2,0 0 1,0 0-3,-9-45 3,9 25 0,0-6-2,0 0 3,2 3-2,-2-4 0,1 2-2,-1 6 0,0 1-3,2 8 3,-2 3 0,0 2 0,0 5 0,0-2-1,0 2-1,0-1 0,0-1 0,0 0-1,1 1 0,-1 1 0,8 0-1,3 3 1,6 9 5,5 6-5,-4 2 3,-1 2-3,-3-1 2,2 2-2,-4-1 1,1 2 0,-2-2-2,0 1 1,0 1 0,-1 1 0,-1-1 0,2-2 2,-3 0-4,-1-5 1,-1-5-4,-1-2 3,-3-6-1,1 0 1,-3-4-4,0 0-1,0 0-1,0 2-1,1 0 0,-1-2-3,0 0-5,-1 1-2,-12 1-6,0 1 0,-6 3 3,3 3 6,0 1 8,2 2 5,-2 0 4,3 0 3,3-2 4,0 0 5,-1-1 3,4-5 5,-6 5 0,7-5-1,2-1 1,1-1-5,3-2-2,-1 0-4,1 0-3,-2 2 1,1-2-4,-2 1 0,2 1-2,1-2-1,0 0-1,0 2 0,0-2-1,9-2 2,6-5 2,5-5-2,2 1 2,-2 0-3,2-4 0,-1 3 1,-1 0 1,1 2-2,-1 1 0,-2 0 0,0 1-1,0 1 1,-5 2 0,1 1-1,-4 1 1,1 1 0,0 0 1,-5 2-1,0 0 1,-6 0 0,0-1-2,0 1 1,1 0-1,0 0 1,1 0 1,-1 0 0,1 0-1,-1 0-1,1 0 1,-1 0-1,1 0 0,-1 0 0,1 0-5,-1 0-4,1 0-16,-2 0-30,1 0-110,-1 0-160,0 0-8</inkml:trace>
  <inkml:trace contextRef="#ctx0" brushRef="#br0" timeOffset="229324.1166">21187 16051 301,'0'0'32,"0"0"5,0 0-2,0 0-4,0 0-5,0 0 0,0 0-1,0 0 1,-1 82 3,2-77 1,-1-5 7,0 0 0,0 0-4,0 2 1,0-1-14,0-1-6,0 0-3,0 0-5,0 0 1,0-8 1,-1-12-4,-2-2 2,0-6-3,1-2-1,1-2 3,1-3-1,0-3-1,0 1 0,0-3 1,0 1-6,0 2 6,1 6-4,1 7 1,-1 6 2,-1 6-2,0 6 1,2 2 1,-2 4 0,0-2 2,0 2-3,0-1 2,0-1 0,0 2-1,1-1 2,-1 1-4,0 0 0,0 0-1,0 1-1,2 14 1,-1 7 2,2 10-5,-1-1 6,0 4-6,0 2 2,-1 0 2,-1-1-2,0 0 1,0-4 1,0-4-1,0-8-4,0-3 4,-1-7 0,-1-5 0,2 2 6,0-7-4,-1 0-2,1 0 1,-1 0-1,-2 0 1,-3-9 2,0-7-3,-4-8 0,4-5-1,0-2 1,2-5 0,0 1 2,-2-1 0,3 1-5,2 5 6,1 6-4,0 12 2,0 7-1,0 5 0,0-2-2,0 2 2,0-2-1,0 1 1,0 1-1,0 1 1,1 16-2,5 9-1,-2 11 5,-1 3-4,0 2 5,-3-1-1,0-4-4,0-3 1,0-4 1,0-8 1,0-5-1,0-5 0,-2-5 1,2-2-2,0-5 2,0 0-1,0 0 0,0 3 0,-1-3 1,1 1 0,0-1 1,0 0-1,0-4-1,0-12-1,0-11-1,0-10 1,0-1 2,0-1 0,0-2 1,0 2 0,0 4-2,0 3 1,0 10-4,0 7 3,0 10 0,0 5 0,0 0 0,0 0-1,0-2-2,0 2 2,3 0 4,1 10-6,4 11 6,0 6-5,1 4 1,-2 3 2,-1 0-3,1-3 1,-1-1-1,0-4 2,-3-8 2,-1-1-2,0-6 0,-2-7 0,1 2-2,-1-6 3,0 0 1,0 0-1,0 0 1,0 0-1,0 0-1,-3-15 1,-2-8-1,-4-9-1,0-3 2,2-3-1,1 1-2,2-3 7,1 4-9,1 4 8,2 10-6,0 8 1,0 7 1,0 7 0,0-1 1,0 1-2,0-2-2,0 2 1,0-1 0,0 1 2,0 13 1,2 11-3,1 8 6,-3 5-7,0 3 2,0-3 2,0 1-2,0-6 2,-2-10-1,-1-4 0,-1-6 1,3-6 0,1 0 0,0-6 1,-1 0 0,1 0-1,-2 0-1,-1 0 0,-3-7-1,0-12 0,-1-8 0,2-4 1,0-7-1,2 1 3,3 3-3,0 1 4,0 4-4,0 9 4,0 8-3,0 7-2,0 5 1,0 0 0,0 0 0,0 0-2,6 0 0,4 8 0,2 13 7,2 7-5,-4 7 3,-1 1-2,-3 3-3,-2-3 3,0-3 0,-2-11 0,-2-2 1,1-8 1,-1-5-2,0-1 2,0-6 0,0 0-1,0 0 1,0 0-3,0 0 2,-3-14-2,-5-7 1,2-7-1,0-1 2,2-3-1,2 6 1,1 6 1,1 6-4,0 3 1,0 7 0,0-2-3,0 1 0,0 5-3,0-1-2,0 1 0,0 0-2,0 0-1,0 0-4,0 0-5,0 0-11,0 0-14,0 1-37,0-1-49,0 1-161</inkml:trace>
  <inkml:trace contextRef="#ctx0" brushRef="#br0" timeOffset="233107.3329">21072 15908 207,'0'0'50,"0"0"-16,0 0-4,0 0-2,0 0-4,0 0-1,0 0-8,0 0-4,0 0-4,4-25-4,-4 23-1,0 2-3,1 0 0,-1-2 0,2 2 0,-2 0 2,1 0 0,-1 0 0,4 0 0,1 9 1,-1 6 1,3 2 0,-1 4 1,1 0 1,-1 3-1,0 1-1,0 0-1,-2 0 1,1-8 3,0 0 3,-3-6 5,-1-5 3,0 1-1,-1-7 1,0 0 2,0 0 3,0 1 3,2 0 0,-2 1-5,0-2-2,0 0-6,-2-7-6,-2-9-1,-4-7-2,2 1 0,1-3-2,2 8 4,2 1 1,0 5-1,-1 6-1,2 0-3,0 5-3,-1-2 0,1 2-1,0 0 0,0-1 2,0 1 0,0 0 1,3 8 0,1 0 0,0 7 0,-1-4 0,-1 1 0,-1 1 0,-1-8 0,2 1 2,-2-6 0,0 0 2,0 0 2,0 2-1,0 0 0,0-1 2,0-1-2,0 0-1,0-8-1,-5-9-4,-1-5 2,2-4 0,1 0 1,0-1 1,0 3-2,-1 4 2,3 8-2,-1 1 2,2 7-3,0-3-1,0 3-1,0 4-2,0-1 3,0 1-3,0 9 4,2 7 0,5 6 0,-3 0 0,0 2 0,-1-10 0,0 3-1,-1-7 1,-2-3 1,1 3-1,1-5 0,-2 0 2,1 0-2,-1-5 4,0 0-2,0 0-2,0 0 2,0 0-2,0-7 0,-1-10 0,-4-3 1,2-4-5,0-1 4,1 3-2,0 3 1,2 2 6,0 5-5,0 6 2,0-1-4,0 7-1,0-1-1,0 1-1,0-2 0,0 2 2,0 0 0,0 0 2,2 10 0,0-2-1,1 9 2,0-7-2,-1 2 3,-1 0-1,-1-7 0,2 2 0,-2-7 1,0 0 0,0 0 2,0 1-1,0 1 0,0-2 0,0 2 0,0-2-1,0 0 0,0-4-1,-3-6 1,0-1 1,1 0-3,1-1 3,-1 6-4,2 2 0,0 4 0,-1-1 0,1 1-2,0-2 0,0 0 0,0 1 0,0 1 1,0-2-1,0 2 2,0 0-2,4 9 2,-1 0 1,0 7 1,-1-5-1,-2 1 1,0 0-2,0-2 1,0 2 2,0-7-1,0 1 1,0-6 0,0 0 1,0 0 1,0 1-1,0 1-1,0-2 1,0 2-3,-2-2 1,2 0-1,-1-2-3,-1-3 2,1-2-4,1 2-8,0 5-8,0-1-19,0 1-17,0-7-26,-2 1-32,1 3-93</inkml:trace>
  <inkml:trace contextRef="#ctx0" brushRef="#br0" timeOffset="237344.5753">20398 15802 429,'0'0'51,"0"0"-3,0 0-12,0 0 1,0 0-5,0 0-5,0 0-5,0 0-5,0 0-5,-12-32-4,12 30-4,0 2-3,0 0 1,0 0-1,0 0-1,0 14 3,0 6 0,3 7-4,3 1 5,0 3-7,1 1 3,3 2 1,-3 0-2,1-4 3,-1-3-2,0-2-1,-3-10 3,1 0 0,-4-6 1,0-5 3,1 2 2,-2-6 1,0 0 3,0 0 2,0 0 0,1 1-2,-1-1-3,0-13-4,-4-7-1,-2-6-3,-2-4 2,2 0-2,-1-2 2,1 0-1,-2 3 0,2 0 0,1 12-4,1 0 7,1 6-7,1 7 4,1 0 1,1 4-6,-2-2 6,2 2-4,0 0-1,0 0 3,0 0-3,2 13-1,5 7 0,2 6 1,-1 3 2,1 0 2,-3-1-2,0-4 0,-3-6 1,-2-2-1,2-5 0,-3-6 1,1 0-1,-1-5 2,0 0 2,0 0-2,0 2 2,0-2 0,0 1-1,0-1 3,-5-13-3,-4-7-3,-1-9 2,1-1-4,-1-2 3,3 0-2,1 2-1,1 1 3,0 9-4,4 8 3,1 8 1,0 4-2,0-1 1,0 1-1,0-2-1,0 0-1,0 2 0,0 0 0,6 11 5,5 7-2,-1 8 3,0 3-4,-3 0-1,-1 0 2,0-4 1,-3-6-1,-2-2 0,1-6 0,-2-7-1,1 3 3,-1-7 0,0 0-1,0 0 2,0 0 0,0 0-1,0 0 1,-6-16 0,-2-5-3,-3-8 0,2-2-6,1-1 6,1 2 2,2 0-5,1 11 9,3 6-10,1 8 3,0 5-1,0-2 0,0 2 0,0-2 0,0 2 0,0 0 1,0 0 3,4 12-5,3 7 6,2 5-6,-2 2 3,0-2 1,-4 1-1,0-8 2,-1 0-3,-1-8 2,-1-3-2,0-1 2,0-5 0,0 0 2,0 0 0,0 2-1,0 0 1,0-2-5,0 0 4,0 0-2,-6-12 0,-1-7 1,-1-8-2,2 3-1,0-1 3,3 1 1,0 4-3,1 3 5,1 6-6,1 4 2,0 2-3,0 5 2,0 0-1,0 0-1,0 0 2,0 0 0,4 13 4,5 8-3,2 9 2,-3 3-4,-1 3 2,-1-2 0,-3-5 0,0-1 1,-2-9-1,-1-8 0,2-5-1,-2-6 1,0 0 1,0 0 1,0 0 0,0 0-2,0-2 2,-2-14-1,-2-10-1,-2-11 0,0-2 0,0-2 2,1 0-5,1 2 5,1 3-6,1 2 4,1 13 1,1 7-2,0 8 2,0 6-2,0-2-1,0 2 1,0 0 0,0-1-1,0 1 2,0 10 0,0 7-1,6 8 2,-2-1 2,0 0-6,-1-4 4,-2-2-4,1-6 3,-2-6 3,1 2-2,-1-8 1,0 0-2,0 0 0,0 1 0,0 1 0,0 0 0,0-1 1,0 0 0,0 1-2,0-1 0,0 1-2,0-1-1,0 1-4,0-1-5,0 1-3,0 0-11,0-1-11,0-1-33,0 2-44,2-2-130,2 0-49</inkml:trace>
  <inkml:trace contextRef="#ctx0" brushRef="#br0" timeOffset="239243.6839">17800 15827 251,'0'0'33,"0"0"-7,0 0-3,0 0-5,0 0-2,0 0-1,0 0 0,0 0 1,0 0 0,3-6 2,-3 4 2,2 2 1,-2 0 4,2-1-5,-2 1 3,1-2 0,-1 2-5,0 0 1,2 0-8,-2 0-6,0 0 0,1 0-2,-1 5-3,2 8 3,-2 5-3,1-5 0,1 5 3,-1-7 0,-1-7 3,2 2 4,-2-6 0,0 0 0,0 7-2,1-3 0,0 8-3,-1-2 0,0 3-2,0 6-2,0 1 1,0 7-1,0-2-1,0-8 0,0 2 0,-1-6-2,1-8 2,0 4-1,0-9 2,0 0 3,0 0 0,0 0 2,0 2-1,0-2 0,0 0 0,0 0 0,0-14-2,0-5 1,0-7-1,0 2-1,-1-1 1,-1 8 2,-1 2 0,2 3 0,-1 5-1,1 2-3,1 5 1,-2-1 0,2 1-1,0-1-1,-1 1-1,1 0-1,0 0 0,0 14 0,0 8 1,1 5-3,5-1 3,-1-7 0,-1-2-1,-1-5 3,-2-7-1,2 4 0,-1-5-1,-1 1 1,2-1 0,-3-4-1,0 0 3,0 0 0,0 0 0,0 0 2,0-10-4,0-7 0,-3-5 0,-1-3 0,-1 1 1,0 1-1,0 6 0,2 1 2,0 6-1,2 4 2,-1 2-1,2 4-4,-2-2 1,2 2-1,0 0 0,-2 0-2,2 0 3,-3 0-1,2 13 1,0 3 3,-2 1-3,3 2-1,0-8-1,0 3-2,0-1-4,0-6-15,0-1-22,0-6-33,0 0-38,0 0-94,0 0-52</inkml:trace>
  <inkml:trace contextRef="#ctx0" brushRef="#br0" timeOffset="243715.9397">24311 15623 343,'0'0'36,"0"0"-1,0 0 2,0 0-2,0 0-4,0 0-3,0 0 0,0 0-1,-17-20-2,14 15 1,0 2 0,0-1-5,2 1 1,1 3-5,-1-1-4,1 1-4,0 0-3,0 0-1,0 4-4,0 10 0,0 11 0,4 8-1,2 2 1,2 1 2,-2 3-4,0-3 2,0-1-3,-3-13 1,-2 0 1,1-11 2,-2-4 0,1-1-1,-1-6 2,0 0 0,0 0 1,0 0 1,0 0-2,0 0-1,0 0-2,-3-4-2,-1-6-2,-2 3-3,1-1-3,0 2-5,1 3-9,2 0-22,2 3-18,-3-6-45,0 2-73,-3-7-90</inkml:trace>
  <inkml:trace contextRef="#ctx0" brushRef="#br0" timeOffset="244824.0031">23188 15792 397,'0'0'49,"0"0"-3,0 0-6,0 0-9,0 0-3,0 0-8,0 0-4,0 0-3,0 0-4,0 0 3,-10-17-1,10 17-2,0 12-7,4 5 4,4 6-5,-1 1 5,0 2 1,2 3-4,-2-1 4,-1 0-5,1-1 2,-2-7 0,0-2 3,-2-5 2,-2-8 4,1 3 0,-2-8-1,0 0-2,0 0-1,0 0-1,0 2-3,-2-2-1,-5-10-2,-3-5 0,0-6-3,1 0 2,-1-1 1,1 1 2,2 1 1,3 6 0,-2-1-2,3 7-2,2 3 0,-1 1 0,2 4-2,-1-2 1,1 2-2,0-1 1,0 1 1,0-2-2,0 2 4,3 9-3,5 6 2,0 5-1,-3-1 1,-2-2 0,-1-2 1,-1-3 0,-1-7-2,2 2 2,-2-7 0,0 0-1,0 0 3,0 1-2,1-1-2,-1 0 2,0-1-1,-1-16 2,-5-7-2,0-8 1,0 0-3,-1-2-1,3 1 5,1 2-5,1 9 4,1 8-2,1 8 0,0 6-1,0-2 1,0 2-1,0-1 0,0 1 1,3 4 0,4 10 3,3 7-5,-3 4 4,-1 0-4,-1 2 1,-2-2 1,1-7 0,-4-7 1,1-6-1,-1 0 1,0 2 0,0-2 0,0 2-1,0-7 0,0 0 0,-3-7-2,-4-5 1,-2-5 0,4 0 1,0 3 0,1-1 0,1 4 5,2 5-5,-1 0 0,2 6 0,-1 0-3,1 0 1,0 0 2,0 0-2,4 13-1,6 7 2,0 7 1,-1 1-1,-2-8 1,-4-1-3,0-9-2,-3-5-2,1 2-4,-1-7-12,0 0-13,-7-9-22,-3-8-28,-4-8-78,1-4-124</inkml:trace>
  <inkml:trace contextRef="#ctx0" brushRef="#br0" timeOffset="245492.0413">22756 15102 585,'0'0'29,"0"0"4,0 0 1,0 0-6,0 0-8,0 0-8,0 0-5,0 0-3,0 0-4,0 0 0,-9-4 7,9 24-6,3 6 6,1 2-4,-1-3 0,-3-6-1,0 1 2,0-9 1,0 1 3,0 1-1,0-8 1,0 2-1,0-7-2,0 0 1,0 0-4,0 1 0,0-1 0,0 0-1,6 0-1,9 0 1,9 0-3,7-3 1,-1-3-1,-1 5 0,1 0 1,-2 1-4,-2 0 3,-9 0 0,0 0 0,-6 0 1,-2 5 0,-1 0 0,-4 4 2,-2 5 0,-2 1-1,-3 6 3,-8-1-2,-4 4 1,-4-2 0,-1 2 0,-3-2-3,1-1 2,4-2-3,0-4 1,7-5 0,4-4-3,4-2-3,-4-4-12,1 0-22,-2-5-36,-7-9-65,7-4-156</inkml:trace>
  <inkml:trace contextRef="#ctx0" brushRef="#br0" timeOffset="245718.0542">22781 15184 555,'0'0'8,"0"0"10,0 0 4,0 0 7,0 0-1,0 0-4,0 0-5,0 0-4,0 0-5,23-37-3,-8 27-6,-1-2 3,1 0-8,-5 5 4,2-2-3,0 2-4,-5 0-8,2 2-21,-2-2-33,-3 2-51,-1 1-127</inkml:trace>
  <inkml:trace contextRef="#ctx0" brushRef="#br0" timeOffset="246352.0905">23355 15061 497,'0'0'43,"0"0"3,0 0-5,0 0-8,0 0-5,0 0-5,0 0-5,-79-48-2,62 43-2,4 2-4,-7 3 0,0 0-5,4 0 1,-6 7-4,4 6 0,1 3 0,4 2-2,0 3 5,3 2-5,3 0 3,0-8-3,4 2 1,3-7-1,0-1 1,0 1-1,4-2-1,9 1 1,2-4-1,6-1 1,2-4-1,3 0 0,0 0-2,-1 0 0,3 0-1,-10 0-2,2 0 2,-5 0-2,-5 3 0,4 6 2,-8-1 3,-3 2 2,-1 5-2,-2-4 1,0 5 0,-8-2 0,-3-4 3,-5 6 0,-3-5 0,2-4 2,2-3 0,7 0 1,-3-4-2,5 0-1,0 0 0,0 0-2,1 0-1,1 0 0,0 0 0,-1-8 0,5 2 1,0-6 0,0-6-2,0-1 2,5-7 1,-1 4-1,2-5 0,-2 1 0,1 0-5,-2-2 5,0 3-4,-1 5 5,-2 1 0,0 1 1,-2 7 1,-4-4-2,0 6 1,3 6-3,-6 1-2,3 2-2,-5 0-4,-2 2-1,3 3-7,-2 4-9,5-3-27,4-2-50,0 0-192,3-4-12</inkml:trace>
  <inkml:trace contextRef="#ctx0" brushRef="#br0" timeOffset="259956.8686">18403 15851 126,'0'0'50,"0"0"1,0 0 0,0 0-6,0 0-5,0 0-5,0 0-3,0 0-4,0 0-5,0 0-3,-8-7-7,7 7-1,1 0-3,0 0-5,0 1 1,0 5-4,0 8 1,0 2 3,0-3 1,0-3 1,0-3 2,0-3 2,0 1 0,0 2 3,1-1 1,-1-6 0,0 0 2,0 0 1,0 1-2,2 2-2,-2-3-5,0 3-2,0-2-2,0 0-3,1 1 0,-1-2-1,0 0-1,0 1 1,2-1 1,-1 0-1,2-11 3,2-3-1,0-7 1,-2 6 2,1 0-1,-2 3 4,-1 6-4,1-4 1,-1 5-1,1 0 0,-1 1-5,-1 4 3,0-1-1,0 1-5,0 10 6,-1 6-5,-4 9 4,2-1-1,0 0-1,0-7 2,2-5-1,0-3 1,-2-3 1,2-1 0,1 2 0,0-7 2,-2 0-3,2 0 2,0 0-2,0 2-1,0-2 1,-1 0-3,1 3-1,0-3-3,0 0-1,0 0-1,0 0-8,0 0-6,0 0-19,0 3-36,4-1-77,7 0-141</inkml:trace>
  <inkml:trace contextRef="#ctx0" brushRef="#br0" timeOffset="260693.9108">19136 15868 310,'0'0'53,"0"0"-5,0 0-7,0 0-7,0 0-8,0 0-8,0 0-6,0 0-3,0 0-2,-8-21-1,7 21 0,1 0 0,0 1-1,-1 5 2,1 8 0,-2-3-2,2 1 3,-1 3-1,1-9 3,0 0 2,0-6 0,-2 5-1,2-1 2,-1 1-4,1 0-1,0-5 0,-2 0-1,2 0-1,0 0-1,0 0-1,0 0-1,0-14 3,0-1-4,0-5 2,0 11-1,0 2-1,0 1 2,0 6-1,0-1-1,0 1 1,0-2-3,0 2 2,0 0-1,0 0-2,-1 8 3,-4 5-4,0 7 2,2-4 0,-1-2 1,2-4 1,-1 0 1,0-1 0,2-3 3,-1-2-2,2-4 1,-1 0-1,1 0-3,0 0-1,0 0-1,0-2 0,0-3-2,0-7 0,0 0-5,0 7-2,1 0-5,-1 5-12,0-2-15,0 2-29,6 0-62,-1 0-149</inkml:trace>
  <inkml:trace contextRef="#ctx0" brushRef="#br0" timeOffset="261500.957">19691 15861 171,'0'0'38,"0"0"6,0 0 3,0 0-4,0 0-4,0 0 8,0 0-1,0 0 1,0 0-5,-25-24-5,22 20-6,2 1-5,1 3-3,-2-1-4,2 1-4,0 0-9,-1-2-1,1 2-4,-2 0-2,2 0 4,0 3-4,0 11 3,0-2-1,0 8-1,0-8 0,0-1-1,0 2 2,0-9 2,0 3-1,0-7 1,0 0-1,0 0-2,0 2 2,0-2 1,0 2 2,0-2 3,0 0-3,0 0-1,0-2-3,0-10 0,0-6-1,0 2 2,0-2 1,0 5-3,2-1 3,-1 2-6,-1 6 4,2 2-4,-2 4 2,0-2-1,0 2 1,1 0 3,4 0-3,2 8 5,0 5-6,3 6 2,-4-4 0,-2-1-1,-2-2 2,-1-7 0,1 2-1,-2-7 5,0 0-2,0 0 0,0 1-1,1 1-3,-1 0 2,0-2-1,0 0 0,0 0 1,0 0-2,0-9 0,0-2-1,0 2 2,0 2-2,2 3-1,-2 4 0,0-2-7,0 2 0,1-1-1,-1-1-4,2 1-3,-2 1-18,1-1-32,2 1-81,-3-2-139</inkml:trace>
  <inkml:trace contextRef="#ctx0" brushRef="#br0" timeOffset="273711.6554">3336 15165 255,'0'0'37,"0"0"1,0 0-2,0 0-4,0 0-1,0 0-7,0 0-1,0 0 1,0 0 1,-4 0 1,2 0-1,2 0-2,0 0 0,-1 0-1,1 0-5,0 0 0,0-1-2,0 1-4,0 0-1,-2 0-2,2 0-1,0-2-2,0 2 3,0 0-6,0-1 5,0 1-4,0 0 5,0-2 3,0 2 1,0-1-1,0 1-3,0-1-2,0 1-2,0-2-1,0 2 2,0-2-2,0 2 1,0-1 0,2 1-1,-1-2 1,1 2-2,-1-1 0,1 1 2,-1-2-2,1 2 0,2-3 0,1 0-2,-1 2 2,1-1 0,-2 1 0,2-1 0,-1 0-2,1 1 0,-1-1 1,0 2 1,2-1-1,4 1 1,-4 0-1,3 0 0,2 0-1,-7 0 1,7 0 0,-5 0-3,-1 0 3,1 0 0,0 0 0,0 0 3,-1 0-1,2 0-5,-2 0 4,-1 0-1,0 0 1,2 0 3,-6 0-2,0 0-3,0 0 0,2 0 1,6 0 0,-2 0 1,1 0-2,-1 0 1,-1 0-2,2 0 0,-3 0 1,2 0 1,-2 0 0,2 0 0,-2 0-1,8 0-1,-6 0 2,0 0-1,-1 0 1,2 0-1,-1 0 1,0 0 0,0 0-2,-2 0 2,1 0-2,0-2-1,-1 2 3,-4 0-1,0-1 1,0 1 3,2 0-3,-1 0-1,1 0-1,-1 0-1,1-1 2,-1 1 0,1 0 0,-1 0 1,1 0-1,-1 0 1,1 0 1,-1 0-2,1 0 2,-1 0-2,2 0 0,-2 0 0,0 0 1,1 0 0,4-2 0,0 2-1,0-1 2,6 1-1,-6 0-1,4 0 2,3 0-2,-1-2 1,-2 2 1,3-2 0,-3 2-2,3 0 1,-3 0-2,1-1 1,1 1 0,-1-2 0,-1 0 1,-6 1-1,9 0 1,-7 1 1,4-3-2,3 1 1,-4 1 0,1-1 0,-5 1-1,6-1 0,-6 2 0,1 0-1,6-2 2,-6 2 0,-1 0 0,1 0 0,-1 0 0,2 0 0,-3 0-1,2 0 2,-2 0-1,2 0-2,1 0 2,-1 0-1,-6 0 1,4 0 2,2 0-3,0 0 1,1 0-1,-3 0 0,2 0 0,-1 0 0,0 0 2,0 0-2,2 0 1,-1 0 0,5 0-1,-5 0 1,1 0 1,3 0-1,-4 0-1,0 0 2,5 0-2,-5 0 1,-1 0 0,5 0-2,-3 0 2,-3 0-1,2 0-1,-2 0 1,2 0 1,0 0-1,1 0 0,-3 0-1,2 0 2,-1 0 0,1 0 0,-6 0 0,0 0-2,0 0 1,1 0 0,1 0 3,4 0-3,-1 0 0,1 0 0,-2 2-3,-4-2 4,5 0-1,0 0 2,2 0-1,-1 0-2,-6 0 3,6 0-2,0 0 0,1 0 0,3 0-1,-4 2 1,-2-2 0,2 1-1,0-1 1,-1 0 1,1 0-1,0 2 0,-6-2 0,5 0 0,0 0 1,1 0 0,0 1-1,-6-1 2,0 0-2,0 0 0,1 0 1,5 2-1,0-2 1,1 0-1,-1 0-2,-2 0 2,1 0 2,-1 0-1,2 1 1,-1-1-2,0 2 0,-1-2-1,2 1 1,-2-1 1,1 1-2,-1-1 2,3 2-1,-7-2-1,4 0 2,2 0-1,0 0 0,0 0 0,-6 0 0,7 0 0,-1 0 1,0 0 0,-1 0 0,-5 0-2,0 0 1,0 0 0,2 0 0,-1 0 2,1 0 0,-1 0-3,6 0 0,-1 0 1,0 0-1,0 0 2,-6 0 0,0 0-1,0 0 1,7 0-1,0 0 0,-1 0 2,0 0-3,-6 0 3,0 0-2,6 0-1,0 0 2,0 0-2,0 0 1,-1 0 0,1 0 0,-1 0 1,7 0 0,-6 0-1,-2 0 0,2 0-2,-2-2 2,3 2-1,-2-1 2,0 1 0,-5 0 0,5-1 0,1 1-1,-1 0 2,1 0-2,-6 0 2,0-2-3,0 2 0,1 0 1,1-1-1,-1 1 2,1 0-2,-1 0 0,1-2 2,-1 2-1,1 0-1,-1 0 1,1 0 0,-1-1 0,1 1 1,-1 0-1,0 0 1,1 0 0,-1 0-1,2 0 0,-2 0-2,1 0 2,-1 0 1,-1 0-1,2 0 3,-2 0-2,1 0-3,-1 0 2,2-2-1,-2 2 1,0 0 5,1 0-6,-1 0-2,0 0 0,2 0-7,-2 0-2,0 0-9,0 0-13,0 0-21,-2 0-73,-12 0-192,-5 5-20</inkml:trace>
  <inkml:trace contextRef="#ctx0" brushRef="#br0" timeOffset="312468.8722">6005 5465 174,'0'0'15,"0"0"-1,0 0 1,0 0 1,0 0 4,0 0 8,0 0 7,0 0 6,0 0 1,-47-12-1,42 11-5,5 1-8,-1-2-8,1 2-7,-2 0-7,1 0-5,-1 0-1,-2 0-2,0 0 1,-3 6 0,-1 8 0,5 2 1,0 7-1,2 0-1,1 2-2,0 0-1,0 1-4,0 1-1,0 1-6,1-1-12,4 2-18,-1-2-23,6 3-36,-1 2-95</inkml:trace>
  <inkml:trace contextRef="#ctx0" brushRef="#br0" timeOffset="312601.8798">6060 6188 247,'0'0'21,"0"0"-8,0 0-7,0 0-6,0 103-10,0-76-13,0-2-36,0 4-102</inkml:trace>
  <inkml:trace contextRef="#ctx0" brushRef="#br0" timeOffset="312792.8907">5973 6936 203,'0'0'28,"0"0"-21,0 0-10,0 0-1,0 0-2,16 84 0,-11-67-5,-1-2-16,0 7-10,-1 2 6,-3 0 3,0 3 19,0 5 8,0 1-13,0 6-8,-1 2 0,-2 1 5</inkml:trace>
  <inkml:trace contextRef="#ctx0" brushRef="#br0" timeOffset="312949.8997">6122 7994 29,'0'0'-1,"0"0"1,9 85-3,-8-57-10</inkml:trace>
  <inkml:trace contextRef="#ctx0" brushRef="#br0" timeOffset="313139.9105">6131 8388 11,'0'0'27,"0"0"1,-12 111 10,8-75 2,1-3 0,0-1-3,0-3-6,1-1-4,0 0-1,1 1-4,1 0-4,-2-1-4,2 1-7,0 2-5,0 2-3,0 2 0,0 3-7,0 4-4,0 3 3,-3 0 2,0 0 5,-1 1 4,-2-3-2,4 3 0,-1-6 0,0-1-3,1-6-5,2 0-9,0-3-18,0-4-36,0-2-44</inkml:trace>
  <inkml:trace contextRef="#ctx0" brushRef="#br0" timeOffset="313339.922">6121 10042 381,'0'0'26,"0"0"3,6 89-8,-5-60-10,1-2-8,-2 0-2,1-1-4,-1-1 2,0-3 1,0 1-2,0-2-2,1-4-2,-1 3 0,0-1 1,0 2-10,0 8-23,0 0-62,0 2-93</inkml:trace>
  <inkml:trace contextRef="#ctx0" brushRef="#br0" timeOffset="313502.9313">6046 11264 340,'0'0'-2,"0"0"-1,-13 90 2,8-60-6,-2 1-3,3-1-4,-1 3-21,1 3-62,0 0-17</inkml:trace>
  <inkml:trace contextRef="#ctx0" brushRef="#br0" timeOffset="313700.9426">6028 12610 214,'0'0'6,"0"0"-7,0 107-2,0-71-2,0 0-3,2-2-6,-1-1-26,3 2-1,2 1 5,0-2 2,0 1 0</inkml:trace>
  <inkml:trace contextRef="#ctx0" brushRef="#br0" timeOffset="314359.9803">6146 14178 364,'0'0'-1,"0"0"2,0 0 1,-6 77 3,6-51-1,0-3-1,0-1-2,0-1 2,1-4-3,2-2 5,1 0-4,-2-5-1,1 0 2,-1-2-3,0-4-1,-1 1-1,1 0 1,-2-5 0,0 0 2,0 0-1,1 1 2,-1 1 3,2-1 8,-2 0 6,1-1 18,-1 2 6,2 4 4,-1-1-2,1 5-8,1 1-6,-3-1-2,1 2-10,-1-5-4,2 3-5,-2-3-4,0-2-4,1 2-1,-1-7-2,2 5-5,1-2 3,3 4-1,6 0-1,2-1 1,5-2-5,4-3-1,0 1 2,0 0 0,-2 0 4,1 3-6,-2-1-4,-1 2 0,1 2 0,0-2 7,-3 0 3,2 0-7,0-3-5,-5 0 1,3 0 2,1 0 9,2 2 6,6 1 3,-2 0-1,0 2 0,1 1 2,1-1 3,0 1 1,1 1 2,-2-3 2,-1 0-2,1-3-4,-1 0-2,-7-4-3,3 0 0,0 0-1,-7 0 1,7 0 1,-7 0-1,1 0 1,0 0-1,0 0-1,-1 0 1,0 0-1,6 0 2,-7 3-1,5-1-1,-3 3 2,-4-3-3,5 3 0,-5-3 0,0-2-4,0 0 0,2 0 0,2 0-4,1-7-5,2-1-12,-1-3-15,-3-1-20,4 2-13,-1 0-79,-1 3-73</inkml:trace>
  <inkml:trace contextRef="#ctx0" brushRef="#br0" timeOffset="314492.9879">7611 14605 88,'0'0'22,"0"0"-2,0 0-27,0 0 0</inkml:trace>
  <inkml:trace contextRef="#ctx0" brushRef="#br0" timeOffset="316036.0762">5869 5499 187,'0'0'48,"0"0"-5,0 0-9,0 0-3,0 0-2,0 0-5,0 0 1,0 0-3,0 0-3,0 0-4,-7-15-5,7 15-5,-1 0-2,1 0-6,0-2-1,0 2-1,0-3 3,8-2 0,10-2 0,2 2-3,0 0 1,3 2-4,-7 2-2,2 1-6,2 0-5,-1 0-19,10 1-23,-3 2-23,2 0-14,3 1 5</inkml:trace>
  <inkml:trace contextRef="#ctx0" brushRef="#br0" timeOffset="316169.0838">6345 5476 112,'0'0'46,"0"0"2,0 0-6,0 0-4,0 0-12,0 0-11,0 0-8,79 1-10,-51-2-12,0-3-10,4 2-46,2-3-104</inkml:trace>
  <inkml:trace contextRef="#ctx0" brushRef="#br0" timeOffset="316316.0922">6818 5600 278,'0'0'13,"0"0"1,0 0-3,0 0-4,0 0-6,0 0-3,0 0-5,89 0-3,-64-4-16,3-1-29,-1 0-45</inkml:trace>
  <inkml:trace contextRef="#ctx0" brushRef="#br0" timeOffset="316552.1057">7319 5624 124,'0'0'41,"0"0"-4,0 0-6,0 0 2,0 0 6,0 0 2,0 0 2,0 0-10,0 0-13,28-6-9,-22 4-7,5-5-6,2 1-2,7-3-4,-2 1-6,1 1-5,-6 2-12,2 0-10,-4 3-13,0 2-21,1 0-1,-3 0-1,0 4 21</inkml:trace>
  <inkml:trace contextRef="#ctx0" brushRef="#br0" timeOffset="316736.1162">7581 5626 192,'0'0'43,"0"0"-10,0 0-3,0 0-7,0 0 0,0 0-2,0 0-5,0 0-5,0 0-4,0 0-3,16 3-4,-14-3 1,-1 0-1,1 2-1,-1-2-2,1 1 0,3 2-4,-1-2-1,4 6-3,-3-4-5,4 2-6,-2 2-18,1 1-37,-1-1-73</inkml:trace>
  <inkml:trace contextRef="#ctx0" brushRef="#br0" timeOffset="316913.1264">7714 5958 261,'0'0'27,"0"0"-12,0 0-10,0 0-1,0 0-7,0 0 0,13 95-2,-10-78-3,-2 4 1,4 6-5,-4 1-7,1 4-7,-2 0-21,0 2-23</inkml:trace>
  <inkml:trace contextRef="#ctx0" brushRef="#br0" timeOffset="317077.1357">7789 6764 182,'0'0'12,"0"0"-10,0 0 0,0 0-4,0 0 1,0 0-2,0 0-5,9 77-8,-9-65-14,0 3-20,1 1-20</inkml:trace>
  <inkml:trace contextRef="#ctx0" brushRef="#br0" timeOffset="317261.1463">7857 7272 330,'0'0'48,"0"0"-12,0 0-9,0 0-8,0 0-3,0 0-2,0 0 0,0 0-3,0 0-2,9 86-5,-6-76-4,0-1-3,-2 2 1,2-1-5,-3 1-4,3 0-11,-3 4-27,0 6-49,0 1-46</inkml:trace>
  <inkml:trace contextRef="#ctx0" brushRef="#br0" timeOffset="317620.1668">7960 8015 327,'0'0'49,"0"0"-4,0 0-13,-25 96-10,21-75-10,3-5-7,-1 1-5,1 3 0,-1-8-5,2 7-3,-1-6-2,-1 1-3,1 6-6,1-8-5,-3 8-8,1 0 1,1 4-41,1 6 2,0 2 12,0 0 2,0 2 48,0-2 7,3 0-11,0-3 5,0-1 4,0-4 4,1-1 16,-1-9 12,0 3 9,2-2 13,-2 1 12,2-1-3,-2 2-7,-2-2-9,1 2-14,-2 5-7,1 3-4,-1-1-4,0 4-5,0-2-4,0 3-3,0-4-4,2-1-3,-1-6-4,0 0-9,1-1-12,-1-3-33,-1 6-62,0 1-2,0 0 3</inkml:trace>
  <inkml:trace contextRef="#ctx0" brushRef="#br0" timeOffset="317952.1858">7961 9544 301,'0'0'55,"0"0"-5,0 0-4,0 0-3,0 85-7,0-67-8,0 0-8,-2 5-5,-3 0-9,2-3-2,0 2-2,0 1-2,2-8-2,-1 3-2,1 2 0,1 1-7,-2 7-6,0-3-5,-1 1-6,2-2-3,-2 3-3,1-2 4,2 1-2,0 3-17,0 0-35,0 2 2,0 3 12,0-2 25,0 1 40,0-1 3,0 2 1,0-5-1,0 2 4,0-2 1,0-3 3,0-3 4,0-2-1,0-4 3,0 0 14,2 0 5,-1-2 7,2 3-2,-2 1-15,1-1-7,0-1-8,0 0-4,-1 1-2,1-7-12,-2 9-10,0 1-12,0-1-18,-3 6-22</inkml:trace>
  <inkml:trace contextRef="#ctx0" brushRef="#br0" timeOffset="318992.2453">7833 12461 50,'0'0'12,"0"0"1,0 0-4,0 0-4,0 0 0,0 0-6,-3 94 0,3-70-4,1-2-1,2-1-1,2 2-1,-1 0-8,1 0 3,-2-2 7,0-7 5,-3 3 18,0-1 9,0-3 18,0 4 8,0-6 4,0 1-4,-3 6-16,0-6-9,1 8-8,0-3-3,1-3-8,1 5-2,0-1-4,0 1-2,0 3 0,0 0 1,1-3-1,3 2 0,-1-1 2,0 2-2,0-1 2,0 1-2,-1 3 1,0-1-1,0 0 0,-2 2 1,1-2 0,-1 3-1,0-2 0,0 1 0,0-1 1,0 2 2,0-2-2,0 0 1,2-1-2,1-3 0,1 1-1,3-2 0,-1 0 0,0 2 1,0-1-1,0 1-1,-2 1 1,0 0-1,-3-7 1,1 4-3,-1-5 2,-1-3 2,0 7 1,0-7 2,0 2 1,0-2-2,0 3 3,0 0-2,0-3-1,0 2-4,0-4 2,0 2 0,0 1-2,0-1 3,0 0-2,2 5 0,-1-7 1,1 9-1,-1-9 1,-1 3 1,2 2-1,-2-2 2,0 5 2,0-6-1,0 8 3,1-3-1,-1-5 2,0 6 0,0 1 0,0-8-2,2 8 0,-2-7-1,0 0-2,0 1 1,0-1-1,0 9-2,1-3-1,1 6-2,-2-3 3,1 2-1,-1 1 1,0 0 0,0 0 0,0-2 0,0-5 0,0 0 0,0-5 1,0 0-4,0 2 1,0-8-3,0 0-1,-1-2 2,1 1 3,-2-1-1,2 2 3,0-6 0,-1 5 0,-1 0-1,1-2 0,-1 2 0,1 0 2,-1-1-2,1 1-2,1 1 1,-2-2-1,1 1 0,-1 0-3,2 2-6,0-7-15,0 0-26,-4 3-63,1-2-94</inkml:trace>
  <inkml:trace contextRef="#ctx0" brushRef="#br0" timeOffset="319556.2775">7332 14628 436,'0'0'4,"0"0"3,0 0 4,0 0 0,0 0-2,0 0 1,0 0 0,0 0 3,0 0 4,-8 12-4,8-10 4,0 3 0,0-2-3,1 6-1,9 3-3,-1-1-3,4 0-1,3 1-2,0 0-1,4-2-1,0 0-1,1 2-1,2-4-2,1 1 1,-1 0 0,2-1-2,-2 1 2,3-1 1,0 3-5,2-3 3,-2-1-1,1 1 2,-1-3 2,-4-3-1,-3 0-2,-2-2 1,2 0 1,-1-2 0,4-5 2,-3-1-2,-2-2 0,-2 0 0,-3 1 0,-1-1 1,-4 6 0,1-2 0,-2 0 0,0 0-1,2 1 1,-2-3 0,-1 3 0,2-3 0,2-1 0,-3 1-1,3-2-1,-2 3-1,-2 2 1,3-2-2,-5 5-7,0 0-15,-3-8-34,0 3-54,0-10-129</inkml:trace>
  <inkml:trace contextRef="#ctx0" brushRef="#br0" timeOffset="319773.2899">8139 14425 447,'0'0'-1,"0"0"-2,0 0 2,0 0-3,0 0-5,0 0-9,0 0-12,0 0-6,0 0-6,17-61-13,-28 47-11,4 7-24</inkml:trace>
  <inkml:trace contextRef="#ctx0" brushRef="#br1" timeOffset="1.63622E6">18945 3967 259,'0'0'16,"0"0"9,0 0 3,0 0 2,0 0-1,0 0-2,0 0-4,0 0 0,0 0-2,0 0 1,-15-5-2,14 5-3,-2 0 0,3 0-2,-1-2 1,1 2-1,-2 0-2,2 0-2,-1 0-2,1 0-3,-2 0-1,2 0 0,-1-1-2,1 1 2,0 0-2,0-2-1,0 0 1,10-3-1,3-2-1,4-1-1,-1-1-1,1 1 2,-1 3-1,2-2 1,-7 3-1,5-2 0,-1 2-2,-5 1 2,6-2 2,-2 1-3,-2 2 5,5-2-4,0 0-1,4-2 1,3 0 0,4-2-1,2 0 0,2-2-3,2 1 2,1-1-4,-2 0 6,1 3-2,-1-1 0,0 4 1,-2 0 0,-1 2 0,-1 0 1,-3 2-1,1 0-1,-2 0 1,-2 0 0,3 0 0,-1 0 0,1 2-1,1 0 1,1 1 0,0-2 2,3 0-2,1 2 1,1-3 1,0 0-2,3 3 2,2-3-1,2 0-2,1 0 3,5 0-1,-1-3 1,6 3-1,-2-4 0,3 1 0,1 0 0,1 1 0,1 1 0,0 1 1,0 0-2,1 0 1,-1 0 0,-1 1 0,2 3 1,0-1 0,1 2-1,-3-1 0,1 0 0,-2 0 0,0 3 0,0-2 2,-2 3-2,3-3 1,-2 2-1,0-1 0,0 1-1,0 0 2,0-1-4,-3 0 3,2 2-2,-2-2 1,-3 0 0,0 2 1,-1-1-1,0 0-1,-3 3 2,1-1-2,-1 1 2,0 3-1,1-1 0,1 2-2,2 1 0,-2 0-2,0 2 0,-2-1-2,-1 1-1,-1 0 2,-2 3 1,-3-1 2,-2 1 0,-1 0-3,-3 1 0,-2 1-1,-1 1-4,-3 2-4,-3 1-3,1-1-4,-3 1-2,-2-2 2,0 1 1,-4-1 4,-2-3 3,-2 1 5,-3-6 2,-2 1 6,-3-1-2,0 3 2,-3 3-2,-8 0-5,-4-1-10,-7 1-18,-2 2-22,-8 1-26,-4 1-2,-5 1 13</inkml:trace>
  <inkml:trace contextRef="#ctx0" brushRef="#br1" timeOffset="1.6368E6">22076 4927 1,'0'0'46,"-105"25"6,50-16-3,0-1-11,0-2-22,-3-3-17,2 2-10,-4 0-5,1-2-1,0 2-3,-2 2 1,-1-2 0,-2 2-2,-3 0 2,-3 0 5,-1 3 5,-4 0 6,1 0 3,-2 2 6,2 0 10,-1 1 10,2 2 7,0 0 2,-1 2-4,3 0-12,-1-2-7,3 1-9,2-3-3,0 1-2,4-2-1,-1 1 1,2 1 2,-1-1 1,0-2 0,1 3-1,0-2 0,-2 1 0,1 3-1,1 1 2,1 1 2,2 1 3,1-3 2,2 2 5,3-1-1,3-1-3,2 3-2,5-3-6,3 0-1,2 1-1,3-2 0,2-1 3,4 3 2,3-2-2,5 2 2,4-2-3,7-4 0,0 3-2,6-6-1,-1 4-2,2 0-3,2 1 3,-1 6 2,2 2 1,0 4 1,0-2 1,0 1 0,5 1 2,2-1-2,4 1 0,3-1 0,1 0-1,4-3-1,3 0 0,2-1-2,4 0 2,1 0 0,3-3-1,-1 2 2,3 0-1,2-3-3,0-1 3,4 0-3,2-1 0,1 0 0,3 1-1,-1-2 2,1-1-3,2 0-2,1-1-5,1 0-8,-1-2-3,0 1-7,0 0 3,-2 0 3,2-3 9,-3 0 6,2 1 7,-2-1 0,-1 1 2,-1-1 2,0 1-2,0-2-1,2 0-3,2-1-6,1-1-8</inkml:trace>
  <inkml:trace contextRef="#ctx0" brushRef="#br1" timeOffset="1.63799E6">21317 7456 89,'0'0'30,"-148"25"-5,74-16-1,-1 3-2,2 0 3,2-2-1,-1 2-4,0 2-6,-1 0-3,-5-1-4,-2 2 0,-3 0 3,-2 1 2,-1-3 2,1-2-3,1-4 2,5 0-3,-2-6 1,5-1 2,2 0 5,4 0 2,6 0 0,5 2 0,4 1-3,5 1-2,5 6-5,3-2-3,1 5-1,4 2-3,2 0-2,0 2 0,3 0-2,1 2 1,2 0-1,1 4 1,4-4-4,2 0 5,5-2-4,1-3-1,6-3 3,4-5-3,-1-1 3,5 0 0,-1 0 0,2 4 0,1-3 1,0 5 0,0 7-2,4-1 2,6 2 0,1 0 0,2-4-1,2 0-1,5 0 0,1-3 0,5-1-3,1-2 3,7-3 1,2-2 0,6-4 0,1 0 1,6 0 1,1 0-2,3-1 2,2-2-1,0-3 0,1 1 1,-1-1-1,2 0 0,0 0 0,1 0-1,1 0 1,2 1 0,-2 1-1,2 1 1,-2-2 0,1 2-1,0 1 1,1 0 0,0 0 1,1 2-1,2 0 1,1 0-1,3 0 0,2 0 0,1 0 0,2 0-1,3 0 1,0 0 0,2 0-1,-1 0-1,3 0-1,4-1 0,0-1 0,2 2 0,0 0-1,-1 0 1,-1 0 3,0 3-2,-2 1 2,1-2-1,-1 3 1,-1-4-2,-3 2 2,-1-1-1,-3-1-1,-3 2-1,-1 3-1,0 2 2,-4 3 0,-2 2 1,-2 6 0,-4-1 0,-2 4 0,-4 2-4,-3-1-1,-2 2-3,-5-1-4,-1-1-5,-3 0-4,-2 1-4,-2-2 1,-3 2 2,-3-2 0,-5 1 5,-5 4 3,-4 0 2,-7 5 0,-4 2 2,-3 2 0,-6 5 4,-10 3 3,-6 4 1,-5 1-8,-6 1-17,-5 1-25,-4 2-31</inkml:trace>
  <inkml:trace contextRef="#ctx0" brushRef="#br1" timeOffset="1.6384E6">19030 10207 37,'0'0'6,"0"0"-4,0 0 0,0 0 1,0 0 9,0 0 7,0 0 4,59 78-2,-34-66-9,4-3-8,3-1-3,5-3-1,5-2 0,7 1 1,5-4 0,1 0 2,4 0-2,6 0 1,2-7 2,-1 2-1,4-3 1,0 1-3,1 2-2,2-2-2,0 2-1,1 3-6,2 0-6,0 2-8,0 0-6,-3 0-13</inkml:trace>
  <inkml:trace contextRef="#ctx0" brushRef="#br1" timeOffset="1.64093E6">19222 3914 413,'0'0'21,"0"0"5,0 0 1,0 0-4,0 0-9,0 0-7,0 0-1,0 0-5,0 0 0,0 0-1,-20 0 2,20 0 1,0 2 3,0-2 1,0 2 1,9 4 0,-2-4 0,9 5 1,0-5-2,1 4 0,5-2 0,0 1-1,-1-2 1,1 1 1,-2-1-2,3 1 0,0-1-1,2 0-1,-2-1-1,3 0-1,0-1 0,-1-1-2,1 2 1,1-2 1,1 0-1,-2 0 1,3 0 1,0 0-1,0 0 0,0 0 0,-2 0 0,0 0 0,1 0 1,-2 0-1,1 0 0,-2 3 0,3-2 1,-1 2 0,0 0 0,1-3 2,-1 0-2,1 0 1,-1 0-1,2 0 0,0-3 1,0-1 0,0 1-1,0 0-3,-2 0 1,1 2-1,-2-2 1,-2 3 0,-5-3-1,0 3-1,1 0 1,-1 0 0,6 0 1,-8 3-1,1-3 0,2 3 0,1-2-1,5 2 1,-1 0 0,-2-1 1,0 0-1,0-1-1,-1 1 1,0 1 0,2-1 0,1-1 1,-1-1-1,2 0 0,-1 0 1,2 0-2,1 0 2,1 0-1,1 0 0,2 0 0,-2 0-1,1 0 1,1 0 0,-4 0 0,3 2 0,-1 1 0,0-2-1,1 2 1,1-1 0,0-1 1,-1-1-1,-2 0-1,2 0 1,-1 0-1,0 0 1,1-1 1,-1-1-1,0-1 0,2 2 1,2-2-1,0 1 0,2 1 2,-1-1-1,1 2-1,-3-3 0,1 1-2,-3 2 2,0 0 0,-2 0-1,0 0 1,0 0 0,-2 0 1,0 0-1,-2 0 1,-1-1-2,-8 1 1,5-1 0,-2 1 1,-5 0-1,6-1 0,-7 1 0,-1-2-2,2 0 2,-8 2-1,0 0 1,-2-1 3,2-1-3,-2 1 0,2 1-2,-6 0-5,1-7-30,1 3-46,-2-10-121,0-2-94</inkml:trace>
  <inkml:trace contextRef="#ctx0" brushRef="#br1" timeOffset="1.64152E6">20308 3157 509,'0'0'31,"0"0"0,0 0-8,0 0-13,0 0-6,0 0-5,0 0 1,0 0 5,0 0-4,0 0 5,-9 110-4,9-72-1,2 1 1,-1-2 1,2 4-1,0-6 2,0 2 2,0-4-1,0-1 2,1-2 0,2-2 0,0-4-4,1-2 2,2-3-2,2-1-1,2-1 2,3-4-2,0-1 0,3-5-1,-6-2-1,4-3 1,2-2 0,0 0-1,-1-1-1,-4-4 0,-6 1-1,1-5-1,-2-3-4,-2 3-13,-1-8-23,-3 6-39,-1-1-73,-1 0-84</inkml:trace>
  <inkml:trace contextRef="#ctx0" brushRef="#br1" timeOffset="1.64178E6">20117 3558 586,'0'0'15,"0"0"0,0 0-3,0 0-2,0 0-5,0 0-1,0 0-1,0 0 0,0 0-2,90-47 0,-58 39-1,-1 2-2,3 0 0,-4 3-5,-2 0-6,-9 0-14,-1 0-29,-6 0-49,-2 0-146</inkml:trace>
  <inkml:trace contextRef="#ctx0" brushRef="#br1" timeOffset="1.64254E6">20726 3514 384,'0'0'46,"0"0"4,0 0-4,0 0-14,0 0-9,0 0-5,0 0 0,0 0-3,0 0-1,6-22-2,-6 14 0,0 3-1,0 0-3,-6-2-1,3 4-3,0 1-3,-8 2-1,-1 0-2,-5 3 0,-4 9 1,3 3 0,1 2 1,3 1-2,4 3 0,0 1 0,3 0-1,4-5 1,0 3 1,3-1-1,0-3-1,6 4 2,-2-8-4,6 0 4,-1-3 0,-3-3 0,4 1 1,-2-2 0,-3-3 1,4-2 1,-5 0 1,6 0 1,2-5 1,-5-2 1,2-2 0,1-4 0,-5 0 5,1-6-2,-1 8-1,-2-6 3,1 0-1,-3 4-1,0-5 2,1 7-5,-2 4-1,1 3-2,-1 4-1,0-2-2,0 2 0,2 0-4,-2-1 0,3 1 2,3 5 0,0 7 2,2 5-1,-1 3 1,-1 0-1,1 2 1,-2 2-1,2 2 2,-3 0-1,-1 0 0,1 2 3,-1-1-6,0-1 6,0 2-5,-1-5 1,-1-5 2,1 2-2,-2-1 2,1-6-1,2 6 0,-2-7 1,-1-6 0,2 4 0,-1-5 0,-1 0 0,1-1 2,-1-4 2,0 0 0,0 0 1,2 0 1,-2 0-3,4 0 3,1-9 0,2-7-2,4-3 2,-2-4-3,1 2 1,2-1-2,-1 0 0,4 1 1,-1 0-7,0-1 5,1 3-4,0-1 2,2 2 1,0 2-1,1 0 1,0 2-1,-4 4 0,-6 4 0,-2 3 0,-6 3 0,0 0 0,0 0-1,1 0-1,1-3-1,-1 3 0,1 0-2,-1 0-3,1 0-11,-1 0-37,-1-2-94,3-3-163</inkml:trace>
  <inkml:trace contextRef="#ctx0" brushRef="#br1" timeOffset="1.64606E6">25778 12161 419,'0'0'26,"0"0"7,0 0 12,0 0-3,0 0-5,-12-81-5,12 76-6,0 1-5,0 4-1,-2-3-2,2 3-4,0 0-3,0-2-4,0 2-3,-1 2-2,-1 13-2,1 10-1,-3 11 1,3 4 0,1 2 1,0 3-2,0-5 4,0-3-6,6 0 4,2-5 1,1-3-2,2-3 1,-2-2-4,1-4 2,1-1-4,-3-7 5,-1-4 0,-1-1 0,-3-5 1,1 1 0,1-3 0,4 0 1,3-3 2,4-9 1,-3-5 6,1-5-4,-1-6 4,3-9-4,-3-2-1,1-7 1,-2-1-1,-2 0-1,0 1-3,-4 4 1,0 5-2,-2 5 1,-1 10-1,-1 8 1,-1 10-1,-1 4 3,0-1-2,0 1 1,0-3-1,2 3-2,-2 0 1,0 0-1,0 19 1,0 6-1,0 9 0,0 2 0,1 0 1,5-3-3,-2-2 3,3 0-3,1-3 1,2-1 0,0-3 2,2-2-1,0-5 0,-1-2-1,-3-6 1,4 1 0,-2-4-1,-3-2 2,2 1-3,1-4 2,0-1 0,7-6-1,1-6 0,-1-1-2,-2-3 0,-1-1 0,1 1 1,-1 0 0,1 2 1,-1 1-1,-5 3 1,1 1 1,-3 3 0,-1-2 0,1 0 1,-3-1 1,1 2 0,-4 2 0,3-4 0,-4 3 1,0-4-3,0-1 2,0 5 0,-1-3 0,-2 4 3,2 0-2,-1 3-2,2 2 1,0-3-3,-4 3 0,-3 0 1,-2 8-1,-3 5 1,7-2-1,0 2 0,2 5 0,3 0 1,0 5-1,2-2 1,8-1-1,3-2-1,3-2 1,2 1 0,3-2 1,-1 2 1,0 3 0,2 2-4,-5 0 3,1 3-3,-5 0 3,-3 1 0,-3 1 0,-7 2 2,0 0-1,-11 2 1,-4-2-1,-5-5 1,-2-2 0,-1-5 0,-2-5-1,-1-4 1,2-2-1,8-4 1,-3-2 0,9 0-4,4 0 4,1 0-2,5 0 0,-2 0 1,2 0-4,-1 0-3,-1 0 0,2 0-4,0 0-11,0-5-22,0-1-44,0-6-71,5-5-149</inkml:trace>
  <inkml:trace contextRef="#ctx0" brushRef="#br1" timeOffset="1.64646E6">27076 11846 698,'0'0'17,"0"0"6,0 0-5,0 0-4,0 0-4,0 0-9,0 0 3,0 0-2,0 0 3,4 98 2,-2-55 0,-2-1 2,0 2-3,0-3-2,1 0-2,-1-5-1,3-2-1,1-5 2,3-7-3,1-2 2,0-3-1,1-2 0,3-3 0,-4-4-1,4 2 1,1-4 0,-4-2-1,8 1 1,-3-3 0,4-2-2,3 0 1,-2-7-3,1-6-3,-2-3-5,1-4-11,-2-3-23,-7-2-39,-4 5-70,-6-3-140</inkml:trace>
  <inkml:trace contextRef="#ctx0" brushRef="#br1" timeOffset="1.64668E6">26807 12177 661,'0'0'21,"0"0"-3,0 0 0,0 0-10,0 0-3,0 0 0,0 0 2,0 0 2,0 0 1,0 0-1,101-17-3,-59 4-2,3 1-3,1 0 0,0 1-2,-1-1-3,-3 2-4,-3 3-11,-3 0-22,-12 3-36,-3 4-61,-7 0-151</inkml:trace>
  <inkml:trace contextRef="#ctx0" brushRef="#br1" timeOffset="1.64735E6">27719 12264 557,'0'0'49,"0"0"-1,0 0-6,0 0-12,0 0-13,-33-80-5,27 73-2,-4 2-3,0 0-1,0 3-2,-5 2-2,2 0-1,-2 12-2,1 3 1,3 6-1,-2 1 0,1 3 0,-2 4 0,2-1 1,-2 1 0,1 0-1,1-2 2,1-3 1,2 0-1,3-9 1,3-5-5,3-5 0,0 0-2,0-1 3,0 0 1,2 4 0,2-6 1,5-2 0,5 0 3,-2-2-2,5-9 2,-1-2-3,-2-3 2,1-2-1,1 1 2,-3 0 0,2-2 3,-1 2-3,-1-1 1,0 2 2,-2 0 0,-2 6 0,-2-1 0,-1 5 2,-5 3-2,2 1-1,-3 2 0,0 0-5,0 0 2,3 0-1,2 10 0,2 8 0,-3 7-1,-3 9 0,-1 4-2,0 6 4,-2 4-3,-4 4 4,0 0-1,0-4 0,2-2 2,1-6-3,2-6 2,-1-5-1,2-9-2,0-2 1,0-6 1,0-6 0,0 2-1,0-8 0,0 0 0,0 0 0,0 1 1,0 1 1,0 0 0,2-2 1,3 0-1,4-7-1,5-6 0,3-7 0,-2-4-3,1-1 3,2 1-3,-2-2 0,1 3 1,-1 2-2,-2 3-1,-3 6 0,0 1-4,-4 5-5,2 2-5,-2-1-11,3 0-12,3 0-29,2 1-38,-2-1-113,1 0-77</inkml:trace>
  <inkml:trace contextRef="#ctx0" brushRef="#br1" timeOffset="1.64847E6">28085 11748 501,'0'0'28,"0"0"8,0 0 2,0 0-6,0 0-12,0 0-7,0 0-4,0 0-1,-80-69 1,54 58 1,-4 0 1,-2-2-3,-5 2-2,-4-4-3,-4 0 1,-4-1-2,-6 1 2,-1 1-1,-2 2 0,1-1 0,-2 6 0,-2 2 0,-1 5 1,-4 0-1,-2 5 0,-3 5 0,-4 0-2,1-1 0,-4 3-1,3-2 1,-3-1 0,3-3 0,-3 0-1,2-1 2,0-1-2,2 1 1,1 1 0,2 1 0,3 3 1,2 2 1,0 2 2,3 5 0,0 2 1,1 4 0,1 3-2,4 0-1,1 2 1,4 1-4,6 2 3,6-4-3,6-1 0,4 0 1,4-1 0,5 0-1,3 4 0,1 3 0,2 1-2,-1 5 3,2 2-2,-2 3 3,1 0-2,0 1 3,3-1-3,1 1 0,2-1 3,5-1-3,1 0 6,3-1-5,0-4 0,7-1 0,3-3-3,7-4 3,2 1-1,3-6 0,5 2 1,1-4 1,4 1 1,1-2-1,4 1 1,2 0 1,3-2-2,5-2 2,-2 0-1,4-3 0,-1-2-1,2-3-1,0 0-2,0-4 4,2 1-1,1-4 0,1-2 1,-1 1-1,5-1-1,3-3 2,1 2-1,2-2 0,0 3 0,0-3 1,-2 2-3,2-2 1,-3 0 1,1 0 0,-1 0-2,-1-2 2,1-1-1,1-6 0,2 1 0,0-6-1,-1-1 2,1 0-1,-1-4 0,1 3-1,1-3 2,-3 1-2,2 1 1,-4-2-1,0 2-2,-4 0 2,-4 2 0,-1 0 1,-5 0-1,-1 0 0,-3-2-1,-2 2 1,-4-2 1,-1-5-1,-3-2 1,-2-5-1,-2-3 0,-2-3 0,-3-3 0,-3 0-1,-3-3 2,-2-2 1,-2 2-4,-4 0 5,-3 4-3,-2 0 0,-3 4 1,-1 1-1,0 3 2,-5 0-3,-1 2 3,-3 1-2,-1 0 0,1 0 0,0 1 0,-2-2 0,1-2 1,-2 1 0,1-1 1,1-3-3,-1 3 1,0-3 1,1 3-4,-2 4 6,1 3-5,-2 0 3,0 4 0,-2 4-1,-1-1 1,-1 5 1,-2-2 0,-1 4-1,-2 0 0,-1 0-1,-1 3 0,-4-2-1,1-1 1,-1 3 3,0-4-4,1-1-1,-2-2 1,0-1-7,0-4-5,-3-1-16,-2-4-47,-2-7-147,-5-10-111</inkml:trace>
  <inkml:trace contextRef="#ctx0" brushRef="#br1" timeOffset="1.65864E6">24993 11601 555,'0'0'7,"0"0"-1,0 0 0,0 0 2,0 0 1,0 0-3,0 0-2,0 0-3,0 0-2,-12-11 0,10 16 0,1 7 0,-1 5 1,2-1-3,0 5 3,3-6 0,3-3-3,-1-4-1,-4-4-7,2 1-19,0 0-39,2-1-67,0 0-121</inkml:trace>
  <inkml:trace contextRef="#ctx0" brushRef="#br1" timeOffset="1.65883E6">25042 11624 579,'0'0'17,"0"0"1,0 0 1,0 0 1,0 0 1,0 0-8,0 0-1,0 0-5,0 0-3,0 0-6,28 48-7,-25-39-25,2 0-68,-2-3-180</inkml:trace>
  <inkml:trace contextRef="#ctx0" brushRef="#br1" timeOffset="1.65941E6">28552 11069 497,'0'0'10,"0"0"0,0 0-3,0 0-1,0 0-1,0 0 0,0 0 1,0 0-4,-16 104 4,12-80-4,-1-7 3,2-6-4,2-7 1,-1 1-2,2-5-2,0 0-3,0-5-5,8-12-4,3-2-6,4-3-10,-1-2-1,5 3 2,0 2 6,0 5 9,-6 5 7,-3 4 3,-2 5 3,1 3 3,3 12 6,-1 7 4,-5 5 5,-1 2 2,-3 1-2,-2-1-1,0-3-6,-2-2-5,-3-10-10,4-4-90,-8-8-142</inkml:trace>
  <inkml:trace contextRef="#ctx0" brushRef="#br1" timeOffset="1.66209E6">9035 9090 396,'0'0'43,"0"0"-1,0 0 0,0 0-4,0 0-5,0 0-3,0 0-6,0 0-4,0 0-4,-29-29-2,29 29-1,0-1-4,-1-1-2,1 0-2,0 2-1,0 0-1,0-3-1,0 3 0,1-2 1,11 2 0,5-2-1,5 2 1,1 0 0,3 4-1,2 1 0,2 2 1,3 0-2,2 3 1,3-2 0,1 1-1,0 2 0,0-2-1,1 1 2,-1 3 0,0 0 4,2 3-3,2-1 3,-1 2-4,0-2-1,0-1 0,-1 1 2,-1-3 0,-1 0 0,0-2 0,0-2 0,-3 1 0,-1-1-1,0-3 2,-4 2-4,0-3 2,1-2 0,-2-1-1,0-1 1,1 0-1,-1 0 1,0-4-2,-1-1 1,0 0 0,-1 2 0,-2 1-1,-9 0 1,3 1 0,-1-1 0,-7 2-1,-1 0 0,2 0-1,-7 0 1,0 0 1,5 0 0,-6-2 0,-1 1 0,2 1 0,-3-2-1,1 1 1,2-1 2,1-2-3,-3 3 2,-1-1-2,2 0-2,-5 2 3,0-1-1,0 1 0,1 0 0,1-2-1,-1 2 0,1 0 1,-1 0 1,1 0-1,-1 0 2,1-3-3,0 3 1,-1-2-1,1 2 1,-1 0 0,1 0-2,-1-2 2,1 2 0,-1-2-1,1 1 1,-2-1-1,0 1 0,0-3-2,-6-4 0,-8-1-1,-3-3 3,0-3 0,1 1-5,-1 1 5,2-2-5,1 1 6,4 4 1,0-1 0,3 5 1,1 0-1,0 0 1,3 3-1,0 1 2,3 2 0,-4-3 0,0 2-1,-1-2 0,2 1-2,3 2 1,-1-1 1,1 1-1,0 0 0,-2-1-1,2 1 0,0 0 0,0 0 0,0 0 0,9 0 1,7 0 0,6 4-1,-3 2 1,-1 1-2,0-1 0,0 2 1,-6-4-1,1 3 0,-1-1 2,-3-2 1,3 2-2,-3-1 0,-2-3-1,3 3-1,-7-3 6,4 3-6,-4-1 6,0-1-4,3 5 0,-5-3 3,-1 7-1,0 5 0,-5-1-1,-5 4 2,-2-2-1,-1-1 1,1-2 1,3-3 0,-2-2 0,5-3 0,0-1-2,1-1 1,2-1-1,-1-1-1,4-3 0,0 0-1,0 0-1,0 0 0,-2 0 0,1 2 1,1 0-1,-2-1-1,2-1 0,-1 2-4,-1-2-6,2 2-12,-1-2-32,-3 3-51,-7 2-124,0 0-83</inkml:trace>
  <inkml:trace contextRef="#ctx0" brushRef="#br1" timeOffset="1.66254E6">9562 9602 558,'0'0'49,"0"0"-4,0 0-7,0 0-9,0 0-10,0 0-8,0 0-6,0 0-2,0 0-3,0 0 2,-9-9-2,9 30 0,3 7 1,1 7-1,1 2 1,2-1-2,1 0 2,1-5 4,0-4-5,0-3 5,-1-7-4,1-5-1,-3-4 0,1-3 0,2 2 0,-1-5 1,3 3 1,0-3-1,1-1-1,0-1 0,5 0 0,-7 0-1,7-5-1,-8 2-2,1-2-2,-2 1-5,-5 0-5,3-4-12,-3 5-23,-3-6-38,0 1-68,-4-2-118</inkml:trace>
  <inkml:trace contextRef="#ctx0" brushRef="#br1" timeOffset="1.66276E6">9511 9883 611,'0'0'53,"0"0"-8,0 0-15,0 0-10,0 0-8,0 0-4,0 0-1,0 0-3,0 0 0,2-5 2,18-8-8,6-2 5,0 0-7,1 1 0,-3 4-2,-1 0-1,-6 5-2,-2 0-6,-6 3-15,-4-1-21,5 3-34,-1 0-76,1 3-116</inkml:trace>
  <inkml:trace contextRef="#ctx0" brushRef="#br1" timeOffset="1.66336E6">9916 9723 310,'0'0'36,"0"0"8,0 0 4,25 90 0,-18-62-1,-3-1-5,0 0-2,1-3-5,-1-7-2,-1-2-5,0-3-4,0-7-3,-2 0-5,-1-5-1,0 0-1,0 0-2,0 2 2,2-1 0,-2 1 1,0 0-1,0-1-3,0-1-3,0 0-3,0 0-2,-2 0-1,-2 0-1,-2-8-1,2 0 0,1-1-2,1 1 0,2-4 1,0-7-1,2 0-3,7-1 4,3 1-4,0 3 5,0 5-3,-1 2 0,-2 4 0,-5 2 0,9 2 1,-4 1 0,4 0 0,4 7 1,-6 4 0,0 3-1,-4 2 5,-2-2-4,-1 0 4,-2-4 0,-1-5-2,0 0 1,-1-5 1,0 0-1,0 0 0,0 2-1,2 0 2,-2-1-1,0-1 0,0 0 0,0 0-1,-2-10-1,-2-7-4,0-4 5,2 4-5,1-1 4,1 0-1,0 5 0,1-2-1,4 3 1,0 5-2,5-3-2,-2 5 1,5 0 1,-2 1 0,1 4 2,4 0-1,-2 0 0,3 9 1,-2-1 0,-2 1 0,-3-2 2,-1 1-1,1 2 1,-6-3-1,3 3-2,-2-3 6,-1 3-3,-1-2 4,0 2-5,1 0 1,-2-5-3,-1-1 2,-1-4-2,1 5-3,1 1-10,-1-1-42,1 0-106,-2-5-158</inkml:trace>
  <inkml:trace contextRef="#ctx0" brushRef="#br1" timeOffset="1.66631E6">9137 11197 280,'0'0'26,"0"0"6,0 0 5,0 0 2,0 0 4,0 0 1,0 0-4,0 0 2,0 0-1,0 0 0,-41 14-1,41-14-3,-1 0-6,-5 0-9,3 0-4,-3-9-11,2 1 0,3-4-1,-1-7-4,2-5 3,2-4-1,5-3-1,4 1 0,2-5 0,2 1-1,5 0 1,0 2-3,3 2 2,-1 3-1,3 1 0,1 4 0,0 0 0,0 2-1,0 3 2,0 2-2,0 0 1,1 1-1,1 1-1,1-1 0,1-1 2,2 0-1,1-4 2,2 2-1,1-3-1,3 1 1,-1 1-5,-2 1 4,0 2 0,-3 2 0,2 2 0,-2 0 0,-1 6-3,-2 0 3,0 1-2,-2 4 2,1-2 0,0 1 1,1-4 0,2 1 1,3-1-2,1-2 1,2 2 0,3-2-1,0-1 3,0-1-3,2 1 2,-3 0-2,1 1-1,-1-1 2,-1 2 0,-1 0 0,-2 1 0,-3 2 0,-1 0-3,-6 0 2,0 0 1,-1 0-1,-8 1 3,-1 1-4,1-2 1,-7 2 0,2-3 0,-2 3 0,-6-1 2,1 1-1,-1-1-1,-4 2 1,0-1-1,0 1 1,2 0 1,-1 0-1,1 0 0,-2-2 1,1 2 1,-1 0-3,2 0 1,-2 0-1,0 0-1,1 0 2,-1 0-1,0-1 0,0 0-1,-7-4-1,-5-2-2,-5-1 2,5 1 0,-4 2-1,2-2 3,1 5-2,-5-6 1,3 4-1,6-1 1,-6-2 0,7 2 1,-1 2 1,0-2-1,-2-2 0,2 3 0,-1-2 0,-4-1 2,5 2 0,-4-4 0,4 4 1,2-1 0,0 1-1,2 1 1,-3-1-1,5 4 0,0-2 0,0 2-1,3 1 1,-1-2-2,1 2-1,0 0-1,0 0 1,0 0 0,0 0 0,8 0 1,8 4 1,3 3-1,1-1 0,2-2 0,-1 1 0,1-2 0,0 2 0,-1-3 0,-4 0 0,-2 1 1,-4-1-1,0-1 0,1 1 0,-7-2-1,6 4 1,-6-1 0,1 2 0,1 0-1,-2 5 2,-2 7-2,-3 0 3,0 7-2,-3 0 1,-5-1-2,0-2 2,-4-2 0,2 0-1,0-2 0,1-5 1,4 0 0,0-6-1,2-4 1,2 3-2,1-5 0,0 0 1,0 0-3,0 2-6,0-2-23,-2 0-77,-2 0-204,-3-12-32</inkml:trace>
  <inkml:trace contextRef="#ctx0" brushRef="#br1" timeOffset="1.66819E6">8446 10442 594,'0'0'50,"0"0"-4,0 0-8,0 0-7,0 0-7,0 0-4,-18-79-6,18 74-5,0 5-4,-1-1-3,1 1-2,0 1-1,0 15 1,0 8 0,3 10 0,2 2 1,3 1 4,-1-3-4,3-2 3,-1-6-4,0-5-1,-1-8 2,2-1 0,-4-7-1,4-3 1,6-2 0,0 0-1,6-10 1,-2-4 0,-3-6-1,1-4-2,-4-3 4,-1 0-5,-4-1 6,-3 1 0,-3-2 1,-3 0 4,0 4-3,-3 1 2,0 7-2,-3 4 1,3 5-1,1 4 0,1 1-3,1 3-2,0-2-3,-1 2 0,1 11 2,0 8-2,0 10 3,5 3 0,3-2 0,2-1-1,-2-3 1,3-3 4,1-6-7,-3-5 3,3-5-3,-2-4-1,0-3-3,7 0 0,-2-4-2,3-9-1,-1-2 0,-3-5-3,-4 0 6,0-4-2,-1 3 6,-3 0 2,-2 5 2,0 2 0,-2 5-1,-1 3 3,1 1 0,-2-1 3,0 0 0,0 0-2,0 1 0,0 5-1,0-1-1,-3 1-1,-7 3-1,-6 7 1,0 8 0,2 4-1,5 2 0,1-6-3,5 1 3,3-2-1,0 0 1,5 2 5,7-3-6,6-4 3,3-1-2,6-3 0,4 0 0,-1-3 5,2 0-5,-5 3 0,-1-1 0,-6 2-1,-5-1 0,-4 1 2,-5-1-2,-4 4 1,-1 3 2,-1 0-1,-4 3 2,-8-3 3,-1-4-3,-4-4 0,5 0 0,-4-4-2,-1 0 0,5-3-4,-8 0-3,8 0-13,5 0-28,2 0-60,5 0-150,-2-5-63</inkml:trace>
  <inkml:trace contextRef="#ctx0" brushRef="#br1" timeOffset="1.66843E6">9038 10171 635,'0'0'32,"0"0"-5,0 0-6,0 0-8,0 0-3,0 0-1,0 0 1,0 0 0,0 0-2,51 90-1,-38-61-2,-3 0 0,-1 0-2,2-5-2,-3-3-1,-1-6-1,0-1-1,-3-6-4,-2-3-5,1-1-19,-3-4-31,0 0-36,0 0-64,0 0-80</inkml:trace>
  <inkml:trace contextRef="#ctx0" brushRef="#br1" timeOffset="1.66864E6">9085 10316 470,'0'0'65,"0"0"-13,0 0-8,0 0-9,0 0-7,0 0-4,0 0-5,0 0-3,0 0-6,0 0-6,10-10-5,15-4-6,1-3-12,1 3-31,-1 4-39,-6 5-82,-1 5-121</inkml:trace>
  <inkml:trace contextRef="#ctx0" brushRef="#br1" timeOffset="1.66917E6">9445 10294 651,'0'0'48,"0"0"-4,0 0-13,0 0-6,0 0-7,0 0-8,0 0-1,0 0-4,0 0-1,0 0-2,-64-73-3,58 76 1,-1 12-1,-4 4 1,2 3 0,1 0 1,3 0-2,-1-6 1,3-1-1,2-2 1,-1-7 1,2 0-1,0-6-1,0 4 0,0 1-1,0-1 2,0 3 0,0-7 2,0 0-1,2 0-1,8-2 1,0-9 0,3-2 1,0-3 1,-1 1-2,-2-2-1,3 2 1,-6 5-1,2 1 0,-1 2 0,-1 2 0,1 0 0,-5 2 0,1 1 0,-4 2 0,5 0 1,0 0-1,4 0 1,0 0 0,-4 7 1,7 5-1,-4 5 1,5 7-1,-4 6 0,1 6 1,-1 8 1,-1 6 4,1 5-1,-3 2 4,-1 1-5,0-7 1,-2-8 0,0-8 0,-2-10-1,1-13-2,-1-6 1,-1-6 0,5 0 2,3-3 1,5-9 1,3-8-1,-1-6-2,-2-1-1,-1-3-2,-1 1 0,-2-1-2,0 1 0,-1 5-1,-1 2-4,-3 7 3,2 0-4,0 5-1,-3 2-4,1-2-4,-2 6-10,0-4-9,0 3-31,-1-2-69,1 2-179,-2 5-14</inkml:trace>
  <inkml:trace contextRef="#ctx0" brushRef="#br1" timeOffset="1.67114E6">8752 8979 342,'0'0'50,"0"0"0,0 0-2,0 0-6,0 0-5,0 0-5,0 0-5,0 0-4,0 0-3,-34-29-6,34 29-1,-2-1-1,2 1-5,0-2-1,-1 1-2,1-1-1,-2 1-2,2 0 1,0 1-2,0-2 1,0 2 0,0-2-1,0 2 1,5-1-1,2 1 2,7 0-2,4 0 2,-1 1 0,4 5 1,-3 0 3,1 2-4,1-1 0,2 1 0,1-2 0,3 2-1,0-2 3,1 0-2,2-1 1,1-2 0,-1 1 0,2-4 1,-2 0 2,-2 0 1,2 0-4,-1 0 0,-1 0-1,-2 1 0,-2 1 1,-3 3-1,-1 0 1,-1 0 0,-6 0-1,4 0 0,-3-1 0,3 1 0,-2 0 0,2 0 0,-1 0-1,0-3 0,5 5 1,0-4-1,-1 2 2,2-3 0,4 1-1,1 2 0,3-2 1,0 1-2,1 1 1,-1 0-1,0-1-2,-2 2 2,0 1 0,-3-2 0,1 2 0,-4-1 0,0-1-2,0 0 2,-1 0-1,1-2 1,-1 0 1,-4 0-1,0 0-1,2-1 1,0-1 1,6 1-2,-2 2 2,1-1-2,-2-2 1,0 3-1,-1-1 0,-1-1 0,1 3-1,-1 0 6,0 0-5,1 0 5,-5-1-6,2 1 1,-1-2 0,-3-1 1,4 1-1,-4-1 0,0-2-1,0 2 1,-1-2 2,1 0-2,-7 0 2,4 3-2,-4-3 0,1 0 0,-2 0 1,0 0-1,1 0 0,-2 0 0,2 0-1,-6 0 1,0 0 2,0 0-2,1 0 0,1 0 0,0 0 0,0 0 1,-1 0 0,1 0-1,-1 0-1,1 0 1,-1 0 1,1 0-1,4 0 0,-1 0 0,1 0-3,1 0 3,-7 0 1,0 0-1,0 0 1,2 0-1,-1 0 0,1 0-1,-1 0 1,1 0-1,-1 0 1,0 0-2,1 0-3,-1 0-7,1 0-9,-1 0-18,-1 0-26,0 0-31,0 0-43,-13 0-104</inkml:trace>
  <inkml:trace contextRef="#ctx0" brushRef="#br1" timeOffset="1.67175E6">10227 9082 471,'0'0'46,"0"0"1,0 0 5,0 0-4,0 0-10,0 0-8,0 0-7,0 0-6,0 0-5,0 0-4,-52-7-4,50 7-4,1 0 0,1 0-1,0 0 0,0 0 1,10 3 0,7 6 1,6 1 0,2-2-1,-2 0-1,3-2 2,2 0-1,-2 0 1,1-3 0,-1-1-1,-4-2 1,-3 0-1,-2 0 1,-5 0-1,-1 0 1,1 0 0,-8-2-1,2 2 0,-6 0 0,0 0 0,0 0 2,1 0 0,2 0 0,-1 5 0,-2 7 0,0 6-1,-6 2 1,-4 6 3,-5-2-4,2-2 5,-2-2-5,1 0 0,3-2-1,-2-1 1,3-2 0,-2-1-1,3 3 1,1-5 0,0 0-1,0-2 1,4-2-1,-2-1 1,0 2 1,3-6 0,0 2 1,3-5 0,-4 3-1,3 1 0,-2-2 0,1 3 0,2-5 0,-1 0-1,1 0 1,0 1-1,-2-1 0,2 2-1,0-2 0,-1 0 0,1 2-2,0-2 2,0 0 0,-2 1 0,2-1 0,0 1 0,0-1 0,0 2 0,-1-1-2,1 1 1,0-1-2,0 1 1,0-1-1,0 1-1,0-2 0,0 2-6,0-2-8,0 0-21,0 1-40,0-1-127,-2 0-101</inkml:trace>
  <inkml:trace contextRef="#ctx0" brushRef="#br1" timeOffset="1.68396E6">8957 10372 188,'0'0'47,"0"0"4,0 0 1,0 0-10,0 0-6,0 0-2,0 0-5,0 0-5,0 0-2,0-12-5,0 10 2,0 1 3,0-1 2,0 1 0,0 0-1,2-1-2,-2-4-3,0 0-6,-2-3-3,-3-5-3,-1 5 0,-3-1-1,4 3-1,-1 2 0,-2 0 1,5 2-1,-6 3-1,-2 0 2,-3 12-2,-5 5-3,0 3 1,5 5-2,1-1-1,3-1 1,2-6 2,5-7-1,2-5 0,1-5 2,-2 0-1,2 0 0,0 0 1,-1 2-1,1 1 0,0-3 0,0 2 1,0 0-1,0 3 0,0 0 0,4 5-1,4 2 1,2-2-1,4 2 1,1 0 0,1-4 2,-2 3-2,3 0 2,1-4-3,1 1 1,-4-4-1,1-1 0,0 0 1,-4-1-3,5 1 2,-8-1 0,0 0-1,-2 3 1,0 0 0,-1 1 1,-3 3 0,0-2 0,-3 6 1,0 1-1,0 3 0,-5-2 1,1-1 1,-3-1-2,4-3 0,-4 2 0,2-4-2,-1-1 3,-5 2 1,5-4 0,-7 4 0,-1-2-1,-1 0-2,-6 1 1,3 1 1,-1 1-1,2-2 3,1 1-4,3-4 1,0 2-1,0-2 0,3 0 0,-5 2 2,7-2 2,4-5 3,-1 3 0,5-3 1,-4 0-3,-1 0-2,-3 0 1,-1-6-2,3 1 0,2-4 1,1 5-1,-1-4 1,2 3 1,1-2-4,-1 2 1,2 5 1,-1 0-2,-2-4 1,2 0-1,-1 0-1,2-1 0,0 5 1,0 0 0,0 0 2,0-2-3,0 2 1,0-1-2,0 1 1,0-2 1,0 2 2,0-2 0,0 2-2,0-1 1,0 1-1,0-1 0,0 1 0,0-2 1,0 2-1,0 0 0,2 0 1,-2 0-2,1 0 1,-1 0 0,3 0 0,-2 0 0,1 0 1,-1 0-1,1 0 0,-1 0 1,1 0-2,2 3 2,-1 0-1,1 0 1,1 3 1,-4-1-2,1-2 0,3 5-1,-3-4 1,-1-1 0,2 1 0,0-1 0,0 1-1,0-1-1,4 2 2,-1-5-1,-2 0 1,5 2 3,-3-2-4,-1 0 1,7 0 0,-6 0-1,4 0 0,0 0 1,-6-2-3,3-1-1,-2 2-8,-1 0-21,2-6-66,-3-6-208,-2-1-22</inkml:trace>
  <inkml:trace contextRef="#ctx0" brushRef="#br1" timeOffset="1.68719E6">9147 12340 452,'0'0'43,"0"0"10,0 0-3,0 0-3,0 0-7,0 0-10,0 0-5,0 0-5,0 0-5,0 0 3,-27-11-4,27 10-3,-2-1-1,2 1-4,-1-1 0,1 2 0,-2-1-2,2 1-1,-1-1 2,1 1-3,0-2 0,0 2 1,0-5-2,6-1 3,8-1-2,2-1 1,4 1 0,0 2-2,2 0 2,3 1-2,-1 3 0,2-1 1,1 2-2,1 0 0,-1 0 1,2 0 0,0 0 2,3-2-2,1-1 1,5-4 1,1-3 0,4 0 0,-1-2 1,2 0-1,-1-3-2,-1 6 2,0-1-2,-3 4 1,-3 2 5,0 2-6,2 2 0,-5 0 0,0 0-3,1 0 3,-3 3-1,1 0 0,-1 1 1,-1 1 0,-1 0-1,0-1 1,-2-1 0,2 0 0,-3 1 1,0-4-1,0 3 1,0-2-1,-1 0 0,1-1-1,-2 2-2,0-1 2,0 1 1,1 0 0,-1-1 1,-1 3-3,1-4 1,-1 3 0,0-3 0,-7 1 2,3-1-2,1 1 0,-1-1 1,-1 0-2,2 0 1,-2 0 1,-5 0-1,6 0 1,-8 0-1,-1-1-1,1 0-1,-7-2 3,3 3-1,-7 0 2,0 0 0,4 0-2,2 0 1,-1 0-1,0 0 1,-5 0 0,0 0-2,0 0 2,2 0-1,-1 0 1,1 0 0,-1 0 1,2 0-1,-2 0 1,1 0 0,-1 0 0,-1 0 2,2 0-3,-2 0 0,1 0-1,-1 0 0,0 0 0,2 0 2,-2 0-1,0 0 0,1 0-1,-1 0 1,0 0 0,2 0 0,-2 0 1,0 0-2,0 0 1,1 0 0,-1 0 0,0 0-1,0 0 2,0 0-3,0 0 1,0 0 0,0 0-1,0 0 1,0 0 0,0 0-2,0 0 2,0 0 1,0 0-1,0 0 3,0 0-4,0 0 2,0 0-1,0 0-1,0 0 2,0 0-1,0 0 0,0 0 1,0 0-1,0 0 0,0 0 0,0 0 0,0 0 0,0 0-1,0 0 0,0 0 1,0 0-1,0 0 0,0 0 0,0 0 0,0 0 0,0 0 0,0 0-1,2 0 1,-2 0 0,0 0-1,1 0 2,-1 0-2,1-2-1,1 0 0,1-3-4,0 1 0,1 0-2,-1 1-2,-3 3-6,0-1-9,0-7-23,-2-5-69,-6-11-196,-4-5-18</inkml:trace>
  <inkml:trace contextRef="#ctx0" brushRef="#br1" timeOffset="1.6934E6">26751 1835 492,'0'0'25,"0"0"-4,0 0 13,0 0 0,0 0-9,0 0-7,0 0-6,0 0-1,0 0-5,0-60-1,0 58-2,0 2-2,0 0 2,0 0 1,0 16 1,0 4 1,0 13 10,0 4 1,-3 5 0,1 5-1,-1 4-9,-1 6-2,1 2 2,0 0-4,1-3 2,1-4-3,1-8 1,0-6 0,6-7 1,1-7-1,4-4 2,-3-6 0,2-6 0,-1-3 2,2-5-2,7 2 0,-2-2-1,0 0 0,-1-4 1,-1-3-3,0-1-1,2-2 2,-3 3-3,-2-1 1,1 1-1,2-1 0,3-4 0,0 1 0,1-1 0,1-2-1,1-3-1,1-2 1,-2 1-2,-1-2-4,-3 2-3,1 1-5,-8 5-6,-2 5-10,-3 3-17,-3 0-41,-1 1-78,-10-2-133</inkml:trace>
  <inkml:trace contextRef="#ctx0" brushRef="#br1" timeOffset="1.694E6">26496 2123 407,'0'0'52,"0"0"-2,0 0-5,0 0-10,0 0-4,0 0-5,0 0-2,0 0-1,0 0-6,0 0-1,-16-13 0,16 12-2,-1 1 0,1-2-1,0 2-3,0-1-3,0 1-2,0-2-2,0 2 2,0-1-3,0-2 1,10-2 0,-2 1-1,9-1 0,1 2-1,4 1 2,5 1-2,1 1 0,-2 0 1,4-2-1,-1 1 0,0-2-1,0-2 1,0 1 1,0-4-1,0 0 1,-2 1-1,-2-1-2,-4 0 1,-6 3 1,-2 1-1,-3 1 0,-6 1 1,1 0 2,-5 2-2,0-1 0,0 1 0,1 0-3,1 0 3,-1 0 0,1 0-1,-1-2 1,1 2-1,-1 0-1,0 0 1,2 0-2,-2-2-1,1 2-5,-2 0-3,1 0-12,-1 0-22,2 0-58,-2 0-206,0 2-12</inkml:trace>
  <inkml:trace contextRef="#ctx0" brushRef="#br1" timeOffset="1.70911E6">27398 2395 221,'0'0'44,"0"0"-6,0 0-3,0 0 0,0 0-6,0 0 1,0 0-2,0 0 1,0 0 2,41-19 4,-40 19-1,1-1 0,-1-1-3,0 1-5,1-1-6,-2 0-2,1 1-7,-1-1 2,0-3-6,0-4-1,0-1-2,0 0-3,-1 1 1,-2 1 0,0 6-1,-4-4-2,2 5 0,-7-2-2,-5 3 2,-1 0-1,-4 7 1,2 3 1,0 2 0,0 3 1,3-5-2,5-1 2,4-4-2,2 1 1,4-2-1,-1-2 0,1 1-1,2-3 1,-1 0 0,1 4-1,0 1 2,0 6 1,6 1-1,2-2 2,4 5-2,-4-5 0,1 0 0,0 1 1,-2-3-1,2 4 3,1-2 7,1 0-10,4 4 10,1-2-9,-2-2-1,-3-3 4,3 1-5,-2-1 2,-3-4-2,3 4 1,-5-3 0,-1 2-1,1 1 1,-5 1 0,1 2 1,-3 2 0,0 5 0,-6-2 0,-6 5 0,1-4 0,-5-3 0,1-1 0,-2 0 0,5-7 4,-2 2-3,4-2 0,-2-5 1,-1 2-1,2-2 3,-4 0 1,4 0-1,-1 0 1,1-2-2,0-2 0,1-2 1,0 1-1,3 0 1,0-2 0,4 5-1,-4-5 0,4 4 0,0 1-1,0-2 0,3 4-3,-1 0 1,1 0 0,-2 0 1,1-1 1,1-1-2,-2 1-1,2-1 1,-1 2-1,1-2 0,-2 2 3,2-1-3,-1 1 0,1-2-1,0 2-2,-2-2 2,2 2 0,0 0-2,-1 0-1,1 0 0,0 0-7,0 0-3,-2 0-12,2-3-29,0 3-38,0 0-169,0 0-54</inkml:trace>
  <inkml:trace contextRef="#ctx0" brushRef="#br1" timeOffset="1.711E6">27437 2614 340,'0'0'60,"0"0"-10,0 0-3,0 0-4,13-77-16,-11 57 7,1-1-12,-2-1 4,3 1-2,-2-1-6,-2-2-1,0 9-3,0-5 1,0-1-1,-2 4-1,-3-3-2,0 8-4,2 2-3,-2 3 0,0-1-2,2 5-1,-7 0 1,6 2-1,-6-2-1,1 1 0,-2 2-2,0 0 2,1 0-1,-6 0 1,5 8-1,-5 1 1,4 3-3,-1 1 0,2 6 2,-2 1-1,0 4 3,1 3-2,-1 3 1,3 5 9,0-1-6,0 2 6,1-4-5,3-2-5,0-8 1,3-4-1,3-6 1,0-2-1,0 2 2,0 0-1,3-3 1,2-2-1,1-1 1,1-2-1,0 1 0,3-2 1,-1 2 0,1-3-1,2 0 0,-1-2 0,1 0 2,-2 0 0,0 0 0,1 0 1,3-7-1,-3-3 0,6-4 0,1 2 0,-4-5 0,3-1-1,-2-1 1,1-1 1,-2 1-3,-2-1-8,-1 0 7,-3 7-6,-1-3 8,-4 8 2,0 3 0,0 1 0,-3 4 0,0-3-1,0 3-1,1-2 0,-1 2 0,0-2 0,1 1-1,-1 1-1,0-2-2,2 2 1,-2 0 0,1 0-1,-1 0 4,3 0-1,2 10 1,-1 9 8,1 3-6,-3 3 6,2 1-6,-1 4-3,-1 3 0,-1 3-1,-1 6 1,0 1-2,0 0 4,0 0-2,0-1 1,-1-7 0,1-1 0,0-7 0,0-7 1,0-3-2,0-5 0,0-7 1,0 0-1,0-5 0,0 0 2,0 0-1,0 2 0,1-1 0,-1 0 1,0 2 0,2-3 2,-2 2 0,0 0 0,0-1 0,0 1-1,0 0 2,0-1 0,0 1 1,0-1-1,0 0-1,0-1-3,0 3 2,0-3-1,1 0 1,-1 0 0,3 0-1,3-8-1,1-8 0,3-6-1,-1 0 1,0-5 0,2 0 0,-2-1-1,0 3 1,-2 0-2,3 3 3,-6 6-3,2 2 1,-3 5 1,0 0-1,1 0 3,0 0-3,-1 0-1,2 2 1,-2-1-2,1 0 2,0 1 1,2 0-1,1 0 0,-4 4 1,0 1-3,-3 2 1,0-3 0,0 3 1,1-1 1,1 0-2,-1-1 0,1 1-1,-1 1 0,1-2 0,-2 2 2,1-2-4,-1 2 0,0-1 0,2 1-4,-2 0 0,0-2-5,1 2-9,-1-2-11,0-5-35,0-5-64,0-6-180,2-3-4</inkml:trace>
  <inkml:trace contextRef="#ctx0" brushRef="#br1" timeOffset="1.71312E6">27926 1847 384,'0'0'45,"0"0"1,0 0-2,0 0-8,0 0-6,0 0-8,0 0-7,0 0-3,0 0-4,0 0-2,-13-70-1,13 70-4,0 0-2,0 0-2,0 0 2,0 12 1,6 10 11,2 7 3,0 1-2,1 4-1,-1 1-9,-2-1-1,1-2 0,-1 1 2,1-5-1,-1 1 1,0-3-1,1-4 0,0 2 0,-1-5 2,-2-4-2,0-1 1,1-4 3,-1-2-2,2 1-1,1-1 1,-1-2-4,1-2 4,1 1 0,-6-3 1,10-1 2,-1-1-1,7 0-1,2-5 0,2-2-1,-2-4-1,-4-2 3,1-1-3,-4-1 1,0-2 0,-4 5 1,-3-3 0,1-1 3,-4 1 1,1-6 0,-1 0-1,-2-2-1,-1-1-3,2-1 1,-2-1-3,0 1 2,1-1-1,1 1-9,-1 7 0,1-1-3,-1 8 2,1-1 3,-1 2 6,-1 6-2,2-1 1,-2 5 2,0-2-3,0 2 1,0-1 0,1-1 1,-1 0-2,0 2 1,0-3-1,0 3 1,0 0-1,0-2 1,0 2 1,0-2-2,0 2 1,0-1 0,0 1-2,0-2 2,0 2-1,0-2-1,0 2 1,0 0-1,0 0 1,0 0 0,0 0-1,0 0 1,0 0-1,0 0 1,0 0-1,0 0 0,0 0 1,0 0-2,0 0 1,0 0 0,0 0 2,0 0-1,0 5-1,0 9 10,-1 0-1,1 6 1,-2-1 2,1 2-13,-1 4 2,1-1-1,1 0 1,0-2-1,0-2 1,0 2-1,0-6 0,1 0 1,4 0-1,0-5-1,1 5 2,1-2 0,-1-5-1,1 4 0,3-1 0,-4-3-2,3 1 2,-3-3 1,1-4-1,0 2 3,-4-3-2,1 1-1,-4-3 2,6 0-1,0 0 1,5 0 0,4-5 0,-1-5 1,4-2-2,-1 0 1,2-3 0,-3 1-1,1-1 1,-2 2 0,-3 4-1,-1 0 2,-4 5-2,-4 0 1,1 1-1,-4 3 0,0 0 0,0 0 0,2 0 0,-1 0-2,2-1 1,-2 1-1,-1-2 1,2 2-2,-2 0 1,0 0-2,1 0-2,-1 0-5,0 0-10,0 0-19,0 0-46,0 3-121,0 2-117</inkml:trace>
  <inkml:trace contextRef="#ctx0" brushRef="#br1" timeOffset="1.71396E6">28844 2191 248,'0'0'37,"0"0"-3,0 0-4,0 0-7,0 0-6,0 0-4,0 0-2,0 0 3,0 0 2,7-10 4,-4 8 3,-2 0 0,1 1 1,-1-1 4,-1 0 2,2 1 2,-2-1-3,0 0-2,1 2-6,-1-3-3,0 3-5,2-2-3,-2 0-1,0 1-2,0-6-1,0 0 1,0-3-1,-5-2 0,-2 4 1,-1-4-3,2 4 0,-5-3-1,5 7 0,1 1 0,-4 2-3,-2 1 0,-5 0-1,-4 8-1,2 6 0,0 3 1,1 3 0,0 0 2,4-1-2,3-4 1,3-1 0,3-4 0,2-6 0,-1 5 0,3-3-1,0 4 1,0 7 0,3-2 0,4 5 0,1-4 1,2 1-3,-2 0 2,3-1-1,0 4 1,1-5 1,-2 2-1,3-2 0,-3 0 0,1 1 0,-1-3 1,-1 0-1,-1-3 1,1-1 9,-3-2-8,2 1 8,0 4-9,-1-5 0,2 3 2,-4-1-2,-1 1 3,0-2-3,-1-3 1,-3 4-1,0-3 2,0 5-1,-6 4 0,-4-4 0,-6 4 0,-1-5 0,-3-3 0,1 0 0,2-2 1,-1-5 0,7 2 1,-4-2 2,-4 0-2,6 0 1,-5-2-1,7 0 0,-2-1-2,3 0 2,4 1-3,2 0 0,4 2 0,-3 0-2,3 0 1,-1 0 0,0 0 0,-1 0 0,1 0-2,-1 0 2,1-3-3,-1 3-1,1 0-1,-1 0-6,1-2-6,-1 2-15,-4-2-32,-6 1-45,1-1-77,1 0-123</inkml:trace>
  <inkml:trace contextRef="#ctx0" brushRef="#br1" timeOffset="1.71525E6">29276 1968 279,'0'0'49,"0"0"3,0 0 1,0 0-2,9 94-3,-9-82-11,1 0-2,1 2-1,-1-10 0,1 2 0,-2-6 0,0 0-5,0 0-2,0 0-4,0 1-6,0-1-2,-6-7-4,-4-6-2,0-7-2,-1-2 0,6 0-3,-1-3 1,5-4-3,1 0-5,0 1-5,8-2-1,2 1-1,2 2 6,4 3 5,0 2-3,0 7 0,-5 4 1,3 5-4,1 6 2,1 0 0,6 8-1,-1 5 2,1 6 0,-2 5 1,1 2 10,-3-1 4,0 3-4,-2-4 1,-2-2-11,-1-4-2,-1-1 3,-5-5 0,3-3 0,-4-4 0,-3-2 0,0 1-2,-3-4 3,0 0 0,0 0 2,1 0 1,1 1-2,-1-1 0,3 0 0,2 0 1,1-8-1,0-6 0,-2-1 0,-1-4-1,2-4-8,-2 1-4,2-4 1,0 2 1,1 3 8,-1 6-1,-2 3 2,-1 5-3,-2 4-3,1-2-2,1 1-8,-3 4-8,1 0-8,4 9-26,-2 9-51,0 8-191,-3 3-2</inkml:trace>
  <inkml:trace contextRef="#ctx0" brushRef="#br1" timeOffset="1.7158E6">29350 2449 523,'0'0'24,"0"0"1,0 0-5,0 0-4,0 0-2,0 0 0,0 0 0,0 0 0,0 0 0,0 0 3,-7-2 2,7 4 1,0-2 1,-2 1 0,2-1 2,0 0-2,-1 2-2,1-2-3,-3 0-4,-1-10-4,1-5-4,0-7 0,3-3-2,0-7 0,7 1 0,6-1 0,3-1-4,6 4 1,1 2-2,0 10 2,-1 5-3,1 7 3,0 5-3,1 12 0,-2 10 0,0 7 0,-1 2 0,-3 2 1,2 2 2,-3-4-1,1-6 3,-1-5-2,-5-6 1,2-7 0,-5-2 0,1-5 1,9 0 0,-3-11 0,5-2 1,-2-5 1,-3-3-1,-2-1 2,-3-2-2,-3 4 1,2-3-2,-4 1 1,0-3 0,-3 3-2,0 5 1,-2 0-1,1 6-2,-2 6 0,1 0-3,-1 5-6,0-2-11,0 2-21,2 0-35,-2 0-63,10 0-180</inkml:trace>
  <inkml:trace contextRef="#ctx0" brushRef="#br1" timeOffset="1.7162E6">30407 1473 657,'0'0'39,"0"0"-5,0 0-7,0 0-10,0 0-8,0 0-7,0 0-3,0 0-1,0 0 2,0 0 0,-5 83 0,8-31 0,5 3 0,0 1-3,4-2 14,-2-1-1,0-4-3,0-3 4,-1-6-14,-2-3 3,-1-4-1,0-4 1,-2-3 0,0-3 0,-1-6 1,0-3 0,3-2 1,0-4 0,5-1 0,4-7 1,8 0 0,7-12 0,5-5 1,0-5-3,-1 1-3,0-3-1,-5 2-3,-5 2-3,-2 3-8,-9 5-14,-5 4-22,-3 4-40,-5 1-60,0 1-130</inkml:trace>
  <inkml:trace contextRef="#ctx0" brushRef="#br1" timeOffset="1.71645E6">30199 1934 674,'0'0'47,"0"0"-9,0 0-15,0 0-6,0 0-10,0 0-2,0 0-4,0 0 0,0 0 1,0 0-2,110-33-8,-66 24-3,1-3-1,1 1-1,-2 1 7,-2-1 0,-5 1-1,-6 2-12,-4 1-10,-9 2-28,-7 1-29,-4 4-84,-4 2-122</inkml:trace>
  <inkml:trace contextRef="#ctx0" brushRef="#br1" timeOffset="1.7171E6">30749 2218 437,'0'0'65,"0"0"5,-17 84-14,14-65-11,2-6-17,1-8-9,0 2-8,0-7 0,0 0 1,0 0 2,0 0 3,0 0 0,0 2-2,0-2-3,0-2-2,1-10 0,2-8-1,1-6-1,-2-2 0,1-2-2,1 1-3,3 0-1,1 4-2,3 1-1,1 8-1,-3 4 0,3 6 0,3 3-1,1 3 0,4 0-1,2 8-2,-2 4 2,-3 1-1,1 6 0,-5 2 0,0 1 0,-5 3 0,0-3 2,-1-5 0,-4-2 1,-1-4 2,0-6 0,-1 1 0,-1-6 2,0 5 1,0 0 2,0 0 0,0 0 1,0-5 0,0 0 1,0 0-1,0 0-1,0 0 0,0 0-2,0-10 0,-1-8-2,1-8 1,0 1-1,4-4 1,5 2-2,2 0-1,1 5 1,0 2-1,-1 8 0,-2 2 0,-2 3-1,-4 4-2,7 2 1,-1 1-1,4 0 0,3 8 1,-6 2 0,0 2-2,-3 4 3,-1 3-1,0 3 1,-2-2 1,2 4 1,-3-3 0,1-2 0,0 1 1,-1-5-1,2-1-1,-1 1 2,-1-6-1,3 6 0,-2-1 1,-1-4 0,3 2-2,-3-2 1,-2-7-2,5 4-1,-1-5 1,3 0-8,6-2-20,2-4-55,2-11-144,2-2-107</inkml:trace>
  <inkml:trace contextRef="#ctx0" brushRef="#br1" timeOffset="1.71732E6">31643 2121 797,'0'0'24,"0"0"-3,0 0-5,0 0-7,0 0-6,0 0-3,0 0-6,0 0-3,0 0-14,0 0-49,-16-23-241,9 17-33</inkml:trace>
  <inkml:trace contextRef="#ctx0" brushRef="#br1" timeOffset="1.72031E6">28232 3038 380,'0'0'69,"0"0"-2,0 0-7,0 0-13,0 0-7,0 0-12,0 0-5,0 0-8,0 0 0,-45 7-2,45-7-1,0 0 0,-1 2-1,1-2-3,-3 0 1,3 0-2,0 0 2,6 0-1,13 0-2,14-5 1,16-4-1,8-3 0,6-3-3,8-2 0,6-3 0,1-1-2,3 0 0,-2 1 1,-4 3-3,-5 2 1,-9 2-1,-11 2 0,-9 2 0,-15 4 0,-5 2-1,-9 1 1,-8 2 0,3 0 0,-7 0-1,0 0-1,0 0-3,2 0-2,-2 0-8,0 0-9,-2 0-17,-13 0-29,-10 10-37,-11 3-102,-3 5-85</inkml:trace>
  <inkml:trace contextRef="#ctx0" brushRef="#br1" timeOffset="1.72108E6">28407 3157 580,'0'0'47,"0"0"1,0 0-8,0 0-10,0 0-8,0 0-6,0 0-3,0 0-5,0 0-1,0 0-2,-24 5 0,22-5 1,1 1-1,-1-1 1,1 0-1,-1 0 0,1 2 0,-1-2 1,1 0-2,0 0 4,-2 0-3,3 0 0,-1 1 3,-1-1-6,2 2-1,-1-2-2,-1 2-4,-2 1 5,-4 4 6,3 1-5,-7 2 4,6-3-5,-1 0 1,0 0 2,1-4-2,3 1 1,-1-3 0,1 2-1,-1-2 1,1 2-1,3-3 0,-2 0 1,2 0-1,0 0 1,-1 3 0,1-3-2,0 0 1,-2 1 0,2-1 0,0 0 2,0 0-1,0 1-1,0-1 1,0 0 0,0 2 0,0-2 2,6 0 0,13 0 0,7 0 0,13-4-3,5-6 2,6-3 0,5-1-6,7-1 6,2 1-8,2-1 5,2 0-2,-1 1 1,-2 3 2,-6-1-2,-2 2 2,-8 0-1,-9 5-3,-6-2 3,-11 2-1,-5 5 1,-6-3 2,-8 2-1,3 1-1,-7 0 1,0-1 0,0 1-1,2 0 0,-1-2 1,1 2-2,-1 0 2,1 0 0,-1-1-1,0 1-2,1 0 1,-1 0-1,1 0 1,-1 0 3,1 0-3,-1 0 0,1 0 1,-2 0-3,1 0 2,-1 0 1,2 0 0,-2 0-1,1 0 2,-1 0-3,2 0 1,-2 0 1,0 0 0,1 0 0,-1 0 0,0 0-1,3 0-1,-3 0-2,0 0-1,1 0-3,-1 0-1,0 0-2,0 0-1,1 0-2,-1 0-2,0 0-3,2 0-5,-2 0-16,0 0-42,1 0-105,-1-2-132</inkml:trace>
  <inkml:trace contextRef="#ctx0" brushRef="#br1" timeOffset="1.73407E6">26353 3759 399,'0'0'-2,"0"0"2,0 0 1,0 0-1,0 0 0,0 0 0,0 0 1,0 0 8,0 0 8,0 0 13,-7-7 10,7 7 3,0-2-1,-2 2-6,2 0-5,0-1-7,0 1-6,0 0-6,0 0-2,0-2-4,0 2-1,0 0-3,0 0 0,0 0 0,0 0 0,2 0 2,8 0 0,1 0 1,5 2-1,3-1 1,-1 1-1,7 0 0,0-1 0,-1 3 0,2-4 0,-1 3-1,3-2-2,1 2 2,0-2-1,-1 0 0,1 2 2,0-3-2,0 3 1,2-3-3,0 0 2,1 0 0,3 0 1,4 0-1,-2-6 0,1 4-1,1-1 0,-2-1 1,0 1-1,-3 1 0,1 0 1,-3 2-2,1 0 1,-1 0 0,-1-2-1,0 2 1,0-1-2,-1-1 1,0 1 1,1-3 0,-1 4 1,1-4-1,0 1 0,1 0 0,0 1 0,2-1 1,0 1 0,0 2 0,3-3 0,-1 1 0,3-1 0,0-1-1,0 1 1,3 1-2,3-1 1,0 0 1,2-1 0,4-1 1,-1 0-1,4-1 0,1 2-2,1 1 0,0-1 0,0 0 0,-1 1 0,1 0 0,0-2-1,0 2 2,1-1-2,1-1 2,1-1 0,2 1-1,1-4 0,0 2 0,2 2-1,-2-2 1,-1 1 2,-2 2-2,-1-2 1,-2 2-1,-1-1-1,0 0 1,-3 3-1,0-1 1,-4-1 0,1 1 0,-3-2 2,0 0-2,-2 0 0,-1 0 2,1 0-2,2 1 1,-1-3 1,1 0-2,-3 1 0,2 0-1,1 0 0,-1 0 1,0 1 0,-1 2 0,-1 0 1,-4-1-1,-1 0 1,-1 1-2,-4 0 1,0 0 3,1 0-2,-2 0 0,-2 0 1,-1 0-4,-2 2 1,-1 0 1,-1-1 0,-2 0 0,2 1 0,-2-2-1,1-1 1,-2 1 0,3-2 0,-1 1 1,2-3 0,2 1 0,-1-1 0,-1 2-2,0-2 1,2 1-1,-2 1 0,-2-1 1,1 4-1,-3-1 1,1 1 0,0 0 2,1 1 0,1 1 1,-3-1 0,1 1-3,-5 0 0,0 0-1,4 0 0,1-3-1,5 3 1,-3 0 0,1-3 0,2 1 1,-1-1-1,1 1 0,-1 0 1,1-1-1,-4-1 1,-2 1 0,0 0-2,-7 0 4,1 1-2,0-2 0,0 0-2,0-1 1,-1 1 1,-4 2-1,1-1 1,2-2-1,-2 2 0,2-1 1,-4 3-1,0-3 1,-1 1 1,-4 2-1,1 1 1,-1-2-2,1 1 1,-2-1-1,2 2 1,-6 0 0,0-1 0,0 1 0,1 0 0,1 0-1,-1 0 1,6-2 5,-1 2-5,0-1 6,0 1-5,-6 0-1,0-2 1,0 2-1,1 0 5,1 0-4,-1-1-2,1 1 1,-1 0 0,2 0-1,-2 0 1,1 0 0,-1 0 1,1 0-2,-1 0 5,0 0-3,1 0-1,-1-2 1,1 2 0,-1 0 0,1 0-1,-1 0 0,1 0 1,-1 0-2,1 0 1,-2 0-1,1 0 0,-1 0 1,2 0 0,-2 0 1,1 0-1,-1 0 0,2 0-1,-2 0 0,2 0 1,-2 0 0,1 0 0,-1 0 0,0 0-1,2 0 1,-2 0 1,0 0-1,1 0 0,-1 0 0,0 0-1,2 0 1,-2 0 0,0 0-1,1 0 1,-1 0-1,0 0 1,0 0-1,2 0 1,-2 0 0,0 0-1,1 0 0,-1 0 1,0 0-1,0 0 1,0 0 2,2 0-3,-2 0 2,0 0-2,0 2 0,0-2 1,1 0 0,-1 1 0,0-1 1,0 0-2,0 0 1,0 2 0,0-2-1,2 0 1,-2 0-1,0 0 0,0 1 3,1-1-3,-1 0 0,0 2 0,0-2-2,2 1 0,-2-1 0,0 2 1,0-2-2,0 1-3,1-1-3,-1 0-8,0 2-1,0-2-20,0 0-33,-4 0-70,-7-5-175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2-04T11:45:11.91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1F497D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17351 2360 383,'0'0'36,"0"0"-3,0 0-1,0 0-2,0 0-2,0 0-3,0 0-7,0 0-4,0 0-2,0 0-4,-21-72 0,21 71-4,0 1 3,0-2 0,1 2 2,8 3 3,5 7-1,2 4-2,-1 3-2,-5-7-2,0 2-3,-3-5 2,-4-5 3,0 3 3,-3-5 5,0 0 1,4 2 0,2-2-2,7 0-2,6-2-5,3-12-1,7-6-1,1-9-1,3-3 0,3-8-3,4-2 3,3-4-3,-1 0 1,2 3-1,-2 2 1,-2 2-3,-3 7-4,-5 1-5,-5 7 3,-6 2 1,-7 10 6,-7 5 2,-2 4-1,-5 3 2,0-2-1,0 2 0,1 0 0,1-2-2,-1 2 0,-1 0 0,0 0-3,2 0 1,-2 0 0,0 0-3,1 0 0,-1 0-7,0 0-11,3 0-39,1 0-62,-1 0-184</inkml:trace>
  <inkml:trace contextRef="#ctx0" brushRef="#br0" timeOffset="45459.6001">27313 1772 448,'0'0'50,"0"0"-7,0 0-5,0 0-8,0 0-10,0 0-7,0 0-7,0 0-6,0 0 0,-5 12 0,-6 25 10,-2 2 2,-4 3-2,-2 0 3,-3-1-7,-2 0 6,-4-2 1,-2 0-1,-3 0-1,-5 2-2,-4-2-3,-1 0 0,-2-4-2,0-1 2,3-9-2,6-4 4,4-6-2,13-8 2,8-2-2,1-5 0,2-7-1,-1-10-3,-3-8 0,6-11-2,1-4 2,5-4-2,0-2 0,5 0 0,4 6 1,2 3-1,2 5 3,1 3-4,0 9 1,-3 1-1,1 9 2,-2 0-2,-3 6 2,3 3-2,5 1 1,0 1-1,4 13-1,2 3 2,-4 8-1,0 4-1,-1 6 1,-1 4 0,-4 2-1,2-2 2,-4 1-1,2-4 1,-3-5-1,0-5 1,1-1 0,0-4 0,-2-5 0,-1-4 1,1 0-3,0-5 1,-1 1-1,0 1 0,1-2-1,0 0-4,3-3-13,-1 3-14,-5-6-33,8 1-62,-5-2-170</inkml:trace>
  <inkml:trace contextRef="#ctx0" brushRef="#br0" timeOffset="45736.616">27513 2276 569,'0'0'25,"0"0"6,0 0 4,0 0-5,9 104-4,-9-67-11,0 4 2,0 2 2,-1 0-7,-1 1 4,-2-4-11,3-3 0,1-5 1,0-3-2,0-9 0,0-2-3,0-5 1,0-8 1,0 1-3,0-6 0,0 0-2,0 0-5,0 2-8,0 0-23,0-2-42,0 0-85,5-10-147</inkml:trace>
  <inkml:trace contextRef="#ctx0" brushRef="#br0" timeOffset="45960.6288">27919 2263 678,'0'0'10,"0"0"0,0 0 1,0 0-2,0 0-1,0 0-5,0 0-1,78-42-2,-57 36-3,2 0-1,2 3-4,-2 0-8,2 1-15,-1 2-27,-6 0-42,-1 0-109,-4 2-65</inkml:trace>
  <inkml:trace contextRef="#ctx0" brushRef="#br0" timeOffset="46151.6397">27927 2549 697,'0'0'3,"0"0"2,0 0 2,0 0-1,0 0-1,0 0-1,0 0-3,83 2-6,-55-14-1,1 3-23,-1-3-46,0 4-138,-4-1-92</inkml:trace>
  <inkml:trace contextRef="#ctx0" brushRef="#br0" timeOffset="46743.6736">28858 2171 402,'0'0'41,"0"0"3,0-80-2,0 51-4,-4 1-7,-2 1-4,2 3-4,0 7-3,1 7-2,-2 2-1,2 4-4,0 2-2,-5-1-5,-1 3-3,-4 9 0,-6 9 1,1 9 2,-3 9 4,1 6-3,0 5 1,1 2-4,3 1 0,3-5-2,2-2 0,3-9-2,4-5 1,4-3-2,0-9 1,0-2-1,4-2 0,1-3-1,3 0 2,-2-3-1,-3-6 1,7 1 1,2-2 0,4-2 1,2-9-3,-1-1 2,-2-5 0,-3-1 5,1-4-3,-3-5 1,-1-2-1,1-5 0,-3-1-1,-1 1 0,0 2 0,-3 12 2,-2 6-3,1 9 2,-2 5-1,0-2 0,0 2 1,0 0-3,1 0 0,-1 0-1,1 16 2,3 11-1,-1 10 2,2 2-2,-1-1 2,3-4-2,2 0 0,0-7 0,1-3-3,0-8-3,-1-4-8,-5-5-23,-1-4-47,-3-3-121,0 0-122</inkml:trace>
  <inkml:trace contextRef="#ctx0" brushRef="#br0" timeOffset="47391.7106">28908 1494 684,'0'0'46,"0"0"-11,0 0-7,0 0-9,0 0-8,33-94-3,-22 76-3,0 0-1,0 1-1,3 2-1,-5 5-1,6 3-1,-1 6-1,3 1-2,4 4-1,-2 8-1,-2 5 0,-4 7 0,-3 5 0,-4 5-1,-6 5-3,0 1-2,-10-4-4,-2-2 4,-2-9 4,2-6 5,2-7 4,3-4 2,5-4 2,2-4-1,-4 0 0,0 0 0,-2-5-2,0-2 0,6-5-1,0-5-4,3 1 2,9-2-1,2 5-2,-2 3 3,2 8-3,2 2 1,2 2-1,5 11-1,0 5 1,1 6 0,1 3 3,-1 2-1,-2 2 0,-3-3 1,-5-2-1,-4-10 4,-7-1 1,-3-1 2,-3-2 6,-11 5-2,-4-5 1,-6 3-2,-5-5 4,-3 2-2,0-1 0,2-4 0,2-1-9,10-1-3,8-4 2,5 1-1,5-2-1,-1 0 2,1 0-5,-2 0-4,1 0-2,1 0-6,-2 0-5,2 0-14,0 0-42,3 0-89,5 2-150</inkml:trace>
  <inkml:trace contextRef="#ctx0" brushRef="#br0" timeOffset="47564.7205">29641 2196 747,'0'0'17,"0"0"-4,0 0-3,0 0-7,0 0-9,0 0-16,0 0-41,0 0-86,0 0-168</inkml:trace>
  <inkml:trace contextRef="#ctx0" brushRef="#br0" timeOffset="47939.742">28526 2830 736,'0'0'8,"0"0"1,0 0 0,0 0 0,0 0-1,0 0-1,0 0 3,0 0 0,104-20-4,-55 9 1,3-1-4,6 0 0,1 0-1,2 1-1,-2 1 1,2 1-1,-3-1-1,-3 5 1,-2-2 0,-6 2-2,-4 4 0,-8 0-1,-10 1-1,-5 0 2,-6 0-3,-4 0 2,0 0 0,-4 1-2,-2 0 0,-4-1-3,0 0-6,0 0-12,0 5-26,-4 2-41,-10 0-66,-7 2-140</inkml:trace>
  <inkml:trace contextRef="#ctx0" brushRef="#br0" timeOffset="48312.7633">28612 3043 624,'0'0'17,"0"0"8,0 0 4,0 0-3,0 0-8,0 0-7,0 0 0,0 0 3,0 0 0,11 4-2,22-6-1,5-1-2,6-1-2,1 0 2,6 0-5,-2-1-1,3-1-1,0 0-3,1-1 2,-2-1-2,1 1 1,-1-1 0,-3 0 0,-1 0 1,-2 3-1,-3-1 0,-4-1 0,-7 3 2,-8 1-1,-4 1 2,-6 1-2,-7 1 0,0 0 0,-6 0-1,0 0 3,0 0 0,1 0 0,1 0 1,-1 0-2,1 0-1,-1 0 0,2 0-1,-2 0-1,1 0 0,-1 0-6,-1 0-6,2 0-11,-2 0-24,0 0-42,0 0-68,0-2-152</inkml:trace>
  <inkml:trace contextRef="#ctx0" brushRef="#br0" timeOffset="74864.282">19188 3664 176,'0'0'45,"0"0"-2,0 0-8,0 0-10,0 0-4,0 0-2,0 0-1,0 0 0,0 0 1,0 0-4,-29 0 2,27 0-1,1 0-1,-1 0 4,2 0-3,-1 0 2,1 0-1,-2 0 0,2 0 1,-1 0-2,1 0 0,0 0 0,-1 0-5,1 0-1,0 0 0,0 0-4,0 0 0,0 0 1,0 0-3,0 0 0,0 0-2,0 0 1,0 0 1,1 0-1,9 0 2,-1 2-1,8 0-2,0 1 0,0-1 1,6 0-1,-7-1 1,-1 2-1,3-1 0,-8-1 1,6 2 0,-5-1 0,-2 1 0,1-2-2,2 3 2,-4-3-1,1 2 1,3 0 0,-8-2 0,5 1 0,-3-1-1,5-1 2,1 2-1,-2 0 0,1-2-2,-6 0 1,5 0-2,-3 0 0,-3 0 1,2 0 0,-2 0 1,1 3-1,-1-3 0,1 3 0,-5-3 0,0 0 0,0 0 1,1 0-1,2 1 1,-2-1 1,0 0-3,1 0 0,-1 0 1,1 0 0,-2 0 1,1 0 0,-1 0 0,0 0 1,2 0 0,-2 0 0,0 0-1,0 0-1,-2 0 0,-2-1-2,-6-5 1,-2-4 1,5 5-2,-4-5 2,5 6 0,0-4 0,0 2 1,0 0-2,-1-2 0,4 5 0,-2-4 0,2 5 1,0-4 0,-3 0-1,3 3 0,-1 1 0,1-1 0,-1 0 1,1 2-1,0-2 0,0 2 1,3 1 0,-2-1 0,-1-2 2,1-1-1,-1 1-1,0 2 0,3 1 0,-3-2 0,3 2 2,0 0-3,-1-2 1,1 2-2,-2-1 1,2 1 1,-1 0-1,1 0 1,-2 0-2,2 0 0,0-1 1,0 1 0,0 0 0,0 0 2,0 0-2,0 0 0,0 0 0,2 0-4,2 0 4,6 4-1,-1 1 1,0 0-1,-1-1 1,1 0-1,-2 0 1,2-1 0,-1 2-1,1 0 2,-2-1-1,2 1-1,0 0 2,-7-4-1,6 3 0,-4-2-2,1-1 2,3 4-1,-4-2 1,-1-1 2,2 0-2,-5-2-1,0 0 1,0 0 1,1 2-1,1-2 2,-1 1 0,1-1-2,-1 0 0,1 2 1,-1-2-1,0 0 0,-1 2 1,3-2 0,-3 0-1,0 1 1,1-1-1,-1 0 1,0 2-1,2-2 3,-2 0-2,0 0 0,0 0 0,0 1-1,0-1 1,0 2-3,0 2 2,-3 4-1,-5 2 0,-3 4 1,4-4-1,-1 1-1,-1 1 2,3-3 0,-1 3-1,1-2 4,0-3-3,2 3 0,1-8 1,2 3-3,-2-2 2,1 1 0,-1-2 1,2 4 1,1-6-1,-2 0-2,1 2 1,-2 3 1,-1-2-6,-1 4 8,4-4-6,-2 0 4,2 2 0,1-5-1,-2 0 1,2 0-2,0 1 1,-1-1 0,1 1 0,-2-1 0,2 2 1,-1-2-2,1 2 2,-2-2-1,2 0-1,-1 1 3,1-1-4,0 0 1,0 2 0,0-2-2,-2 0-7,2 1-23,0-1-65,-1 0-206,-1-6-23</inkml:trace>
  <inkml:trace contextRef="#ctx0" brushRef="#br0" timeOffset="84600.8389">20729 2569 119,'0'0'25,"0"0"4,0 0-1,0 0-1,0 0 0,0 0 2,0 0 0,0 0 0,0 0-1,-14 0-4,12 0-2,2 0 0,-1 0-1,1 0-1,-2 2-1,2-2-2,-1 0 1,1 0-6,-2 0 2,2 0-3,0 2 2,0 3 1,0 0 0,2 2-5,2 1-2,4-3-2,3 5 1,-4-4-1,6 0 2,-4-2-3,-5-2-2,5-2 0,-2 0 1,4 0 2,4-2-1,1-7 0,2-5-1,-1-2 0,-2-5-3,-2-4-6,-1-1 4,1-3-5,0 1 8,0-1 1,-1 1-1,-1-3 0,2 2 0,0 2 0,0 2-1,-1 3 1,-1 2-1,-4 8-2,2-1 1,0 1 1,-2 7-1,3-7 0,-2 7 1,-1-2 0,4-3 0,-3 5 1,3-4-1,-4 4 1,-4 2-1,1 3 0,-4 0 1,0-2 1,0 2-2,2 0 1,-1-2-1,1 2 0,-1-1 0,1 1 1,-2 0-1,1 0 2,4 0 1,3 5-1,2 7 3,4 5-3,0 3 0,0 0 1,4 1-2,-1 4 2,2-2-1,1 1-1,-1 1 0,1-1-4,0-3 4,-2-3 0,2 0 1,1 0 1,0 0 0,1 0 8,-1 1-8,0-2 7,0 0-7,2 2-2,0-2 3,1-2-4,2 0 3,1-3-2,-1-1 0,0-4-1,0-1 0,-3-1 1,3-4-1,-3-1 1,2 0 0,-2-3-1,-3-3 1,2-1 0,0-3-1,-3 2 3,2-5-6,-1 3 3,1-2-3,-1 0 1,0-3 2,-1 3-8,3-2 9,-2 2-9,-1 0 8,2 2 0,-1-2 0,1 1 1,-1-1-1,-1 0 1,0 0 0,-2-1-1,2 1 1,-5 1-1,2-1 1,-7 3 0,1-1-1,-1 0 1,-1 1 1,1-1-3,-3 3 3,0-1-1,1-1-1,-3 1 3,2 1-1,-5 2 1,2 2-2,-3 3 0,0-1-1,0 1 1,2-2 0,-2 1 1,1-1-1,-1 1-1,2-1 2,-2 1-4,0-1 4,1 0-2,-1 1 1,0-1 3,2 1-4,-2-1 1,0 2-1,1-1-1,-1 1 1,0-1 1,0 1-1,0-2-1,2 2 0,-2 0-2,0 0 2,2 0 1,4 0-3,3 0 3,2 7-1,7 4 1,-4 0 0,2 2-1,1 2 1,1 4-2,0-2 2,0 0 0,1 0 0,1-2 1,0 1-2,5-1 0,2 1 1,2 0 0,1-3 0,1-3 3,-2 0-3,1 0 0,-1-1 1,1-1 6,1 0-7,-1 0 9,0-3-8,1-5-1,1 0 1,-2 0-9,-1-2 8,-2-5-8,2-1 8,-1-4 2,0 0-2,0-2-2,3-1 2,-1-2 2,3 0-2,0 1 0,0-1 1,-1 2 0,2 0-1,-4-1 2,0 1-3,-1 0 1,-1 1 0,-2 2 1,-3 0 0,2 0 1,1-1-2,-1 2 1,3 0-2,-1 0 0,2 2 1,0 3 1,0 1-1,-1 3 1,-1 0-1,1 2-2,-2 0 1,-2 2 1,1 3 1,-1 2 0,0 0 0,-1-1-1,-2 2 0,0-2 0,0 3 0,-1-2-2,-2 0 2,1 0 0,-2-1 0,-1 1 1,1 1-1,-1 1-2,3 1 2,-3 0 0,3 1 0,-1 2 1,0-1 0,2 0-2,-1 1 1,1 3 0,0-1-1,-2 0 0,0-2 2,-3 2-1,1-1 1,-2-1-1,1 1 1,-4-2 8,-2-1-10,0 0 11,-2 1-7,-1 2-1,2-3 1,-2 2-2,-2-6-1,1 2-1,1-1 2,-3 1-1,2-1 0,-4-4 0,4 4 0,-4-5-1,1 0 2,1 2-1,-3-5 1,0 0 1,0 0-2,1 1 0,1 0 1,-2 1-2,1-1 2,-1-1 1,0 2-1,2-2-1,-2 2 1,0-2-2,1 0 1,-1 0 0,2 3-1,-2-3 1,0 0 0,1 0 1,-1 0-3,0 0-4,2 0-31,-2 0-128,0-10-146</inkml:trace>
  <inkml:trace contextRef="#ctx0" brushRef="#br0" timeOffset="88164.0427">8434 5109 214,'0'0'28,"0"0"-2,0 0 3,0 0-5,0 0-2,0 0 0,0 0-3,0 0 4,0 0-1,-9-16-3,7 16 0,-3-4-2,1 1 0,-2-2-3,-1 1-1,-2-1-2,-2-3-4,2 5-1,-7-2-1,1-2 0,-2 3 0,-3 0 1,-3 0-2,0 3 1,0 1 1,1 0-2,-3 0 1,2 3 0,0 0 0,0 1 0,3-1-1,4 0 0,1 2-1,-2-2-2,5-2 2,-6 2-3,2-1 0,-2 1 0,-3 0 0,2 2 1,-1 1-1,2 0 0,-1 1-1,1 1 1,2 2 0,-1 2 0,0 3 0,0-1 0,1 1 6,2-1-6,4-2 5,0 0-4,4-4-2,0 0 3,0-1-2,3-2 0,-1 2 1,2-2-2,-2 0 0,0 4 1,3-5 0,-1 1 0,-1 5 1,3-3-1,0 5 0,0 5 0,0 0-1,2 2 1,2-1 0,4-1-1,0-1 1,1 0 0,1 0-1,1-2 1,1 1 0,1-1 0,0-2 0,1 1-1,1-1 2,2 0-2,0 0 1,4 0 1,2-2-1,0-1 2,2 1-1,-1-3 1,0 1-1,0-4 1,-1-1-2,0 0 1,-6-1-1,2-2 0,4 0 1,0 0-1,6 0 0,0-2 0,0-1 0,0-3 1,-3 0 0,2 0 0,-1-2 0,-2 0-2,-2 0 2,-2 1-1,-2-2 0,0 2 1,-7 2-1,2 0 1,-1-2 0,-6 2 0,8-3 1,-4-1-1,1-1 1,1-3 1,-1 1-1,0-3 1,0-1 0,1-2-1,-3-2 1,0-4-1,-1 2 0,-2-3 0,-1 1 2,-3 9-2,-2-5 1,-1-2-1,0 3-5,-1-6 6,-5 3-6,0 2 6,-4 4-1,2 0-1,-3 1 1,-1 0-1,1 1 2,-1 2 1,3 3 0,-2-2-1,3 1-1,-1 3 0,-1-5 0,4 7 1,2 2-2,-5-4 2,5 6-3,0-3 0,1 4-2,3 0 0,-2 0-3,-4 0-3,0 0-6,-3 0-5,0 3-17,6 4-17,0 3-33,3 2-71,4 2-95</inkml:trace>
  <inkml:trace contextRef="#ctx0" brushRef="#br0" timeOffset="89168.1001">9106 5189 195,'0'0'33,"0"0"3,0 0 0,0 0-3,0 0-2,0 0-5,0 0-2,0 0-2,0 0-3,-40-75-3,20 67 2,-3 0 2,-2 1-4,-1 0 2,-2 2 2,-1 1-2,0 1 1,2 2-4,0-1-5,1 2-3,0 0-1,10 0 0,-3 0-2,0 2 1,5 2-3,-8 4-2,5 0 1,-1 0-2,2 3 0,-1 0 1,-2 2 1,2 1 0,-2 0 0,-1 1 6,-2 0-7,1 2 5,-1-1-4,1 1-1,1-2 1,0 1-1,4-3 0,0-1 0,6-2 0,3 2-1,2-5 0,2 2 0,0 1-1,3 3 0,0 3 1,0 4-2,5 0 3,2 0 0,1-3-2,0-2 1,-1-5 1,1 2-1,-1 0 2,2 0-1,5 5-1,-2 0 1,1-2 1,0 0-2,1 1 2,2-3-1,3 2 1,0-2-1,4-1 2,1-3-2,4-1 0,-1-3 0,1-2 0,-2 1 0,1-4 0,1 0 0,-4 0 0,1 0 1,-9-2-2,3-1 1,-1-1 3,0 1-3,5-1 0,-2-2 1,0 2-4,-1-2 3,-4 2-1,0 0 1,2 0 1,0-3 1,7 0-1,-2-2 0,0-2 0,-3-1 0,2-2-1,-1 0 0,-3 2 0,1-5 1,-3 5-1,1-5 1,-3 4 0,-2 4 0,-3-1 0,-2 2 2,-2 1 1,0-3-1,-4 6 1,1-5 1,-2 3-3,0-7 1,0-2 0,-5 0 0,-2-4-1,-1 0 0,-1 1-3,-3-2 2,1 1 2,0-1 0,-3-2 1,3 3-6,-4-2 4,2 2-5,-3 0 5,3 2-1,-1 3 0,1 5 0,0 2 0,3 2-1,-1 2-1,1 2 0,3-1-4,3 2-5,4 0-9,-7 0-39,1 0-57,-2 0-163</inkml:trace>
  <inkml:trace contextRef="#ctx0" brushRef="#br0" timeOffset="90417.1716">9935 5145 341,'0'0'22,"0"0"4,0 0 2,0 0 2,0 0-5,0 0-4,0 0 0,0 0-4,0 0-2,0 0 2,1-21-1,-1 13 3,0-2 0,0 0-1,-4 1-4,0 1-2,-2 1-1,-6-4-1,1 1-1,0 1 0,-3 1-1,0 1-3,-4 0-1,-5 0-2,3-1 0,-2 3-1,-1 0 1,3 1 0,-3 1-2,0 3 1,0 0-2,1 0 1,0 3 0,0 1 0,3 4 0,1-3 0,-1 4 0,2 1 0,-2 0-2,1 2 1,-3-2 1,-1 0 0,2 2 0,-2-1 1,1 1-2,-1 0 1,3-2-1,0 2 1,2 0-1,0 0 0,3-2 0,0 2 1,2 0 5,1 3-5,4-5 4,1 0-3,1 0-3,1-1 1,0 1 1,3 3-2,-1 5 1,2-9 0,0 11 0,0-4 0,7-1 0,2 4 0,1-1 1,1-3 0,1 0 0,1 2 1,2-3-1,-4 1 0,4-3 0,-4-1-1,2 1 1,-1 0 1,0-2-1,0 1 0,1-1-1,2 0-1,-1-1 2,2 0 0,-1 0 0,0-2 1,2 1-1,-3-2 0,0-3 1,5 2-1,-1-2 1,6 0-1,-5 0 0,-2-2 0,4-1-1,-1 0 1,6 0 0,-3 0-1,-1 0 1,-5 0 1,-1-2 0,1-2 1,-5 3-2,5-4 0,-2 2 1,-5 0-1,6-3 0,-2 0 1,-2 3 0,2-5-1,2 2 0,-3-1 0,0 0 2,-1-1-2,-5 4 1,-1-3 0,2 1 0,-5 2-1,4-3 2,-4 4-1,3-4 1,1-1 0,-1 1-2,3-5 0,-3 5 0,3-3 0,-4 2 1,1-1-2,-2 1 1,2-2 1,-2 1-1,2 0 2,-2-1 0,-2 6 0,1-6 1,-3 3 0,0-6-1,0-4 0,-2 0 1,-5-2 0,-3 0-1,3 1 1,-2 1-2,-1 0-1,1 1-6,-1-1 6,0 3-5,3 2 7,-2 0-1,-1-1 1,-2 1 0,-1-5-1,0 0 0,2 4 1,-1-3-2,2 6 4,1-1-1,-1 1 0,2 3-1,-4-3-1,6 5-2,2 3 1,1-1 0,3 3 0,0-2 0,0 2-3,0 0 0,-3-2-3,2 2-5,-1-1-17,-5 1-41,0 0-52,-2 0-171</inkml:trace>
  <inkml:trace contextRef="#ctx0" brushRef="#br0" timeOffset="91772.2491">6757 4817 177,'0'0'32,"0"0"3,0 0-2,0 0-3,0 0-3,0 0-2,0 0-1,0 0 1,0 0-1,-22-25-4,21 21-2,1 4-5,-2-1-5,2 1-4,-1 0-4,-1 0-2,-1 0 0,2 15 0,-3 9 1,3 12 1,1 4-1,0 3 1,0 3-1,0-3-1,0 1 1,0-1 0,0-6 6,1-3-4,1-10 3,-2-12-3,2 1-2,-2-8 1,0 0 0,1 1 3,-1-6-3,0 0 2,0 0 1,0 2 0,2-1 3,-2 1 2,0-2 1,0 0-2,0 1-2,0-1-3,-8-1-1,-3-7 2,-3-3 1,2 4 3,2-1 1,3 3 2,1 1-3,3 1 3,3 3-3,-1 0-2,1 0-6,-2-3-3,1 3-6,1-2 4,0 2 8,0 0-3,3 7 5,7 3-3,0 3-2,-1-6 0,1 2-1,-3-1 2,0-2-1,1 1 2,-5-4-1,6 1-2,-4-3 4,-1 1 1,4-2 1,-1 0 2,4-10-4,1-3-2,-2-4-2,0-1-5,-1 1-8,-2 3-8,-1 6-52,-4 4-139,-2 4-34</inkml:trace>
  <inkml:trace contextRef="#ctx0" brushRef="#br0" timeOffset="92732.304">6848 7899 390,'0'0'34,"0"0"-1,0 0-6,0 0-2,0 0-12,0 0-6,0 0-4,0 0-3,0 0-1,0 0-1,-11-31 1,11 31 1,0 13-2,0 5 4,3 6-2,-1 0 0,4 3 1,-2-2-1,-1 1-1,2-2 1,-4 2 0,2 0 0,-3-3 1,2-3 0,-2-1-2,0 0 2,0-6-2,0 0 1,0-7 1,0-1 0,0 2 0,0-4 2,0 4 0,0-7 0,0 0 3,0 0 1,0 2 0,0-1 0,0-1-3,-5 0-3,-2-3 0,-5-7 0,1-5-1,2 3 1,1 2 0,2 3 1,3 3 2,1 1 0,2 3-2,-1-2-2,1 2-3,0 0 0,0 0 2,0 0 0,0 12 1,6 5 0,4 7-1,0-1 2,0-1-1,1-4 1,-5-6-1,-1-5 1,-2-2 1,-3-5-1,0 0 1,0 0 0,1 2 0,1-2 2,-1 3 1,0-3 2,1 2-1,-1-2-1,2 0-3,1-5 0,1-4-5,1-7-2,-4 7-7,6-4-8,-4 5-21,0 5-61,3-1-148</inkml:trace>
  <inkml:trace contextRef="#ctx0" brushRef="#br0" timeOffset="93665.3573">6818 10855 274,'0'0'49,"0"0"-8,0 0-5,0 0-5,0 0-9,0 0-8,0 0-9,0 0-2,0 0-2,0 0 1,-10-31 2,10 31 1,0 15 0,6 4 0,3 8 0,-1 0 0,-1 1 0,1 0 1,-2 0 1,0-2-2,-1-2 2,-2-1-2,-1-7 1,0-1 2,-1-4-2,-1 0 2,0 1-3,0-7 0,0 0-2,0-5 0,0 3 0,0 1-1,-1 0-1,-1 1 1,2-5 0,-5 0 2,-6 0 3,1-4-4,-3-4 5,2-1-4,4 2 3,-2-3 0,3 3-3,3 4 0,-1-4 1,2 4 0,-2-2-2,3 2 0,1 3 1,-2 0-1,2 0-1,0 0 0,-1-1-2,1 0-1,-2-1-1,2 2 0,0-2 1,0 2 1,0 0 1,0 0 1,0 0-1,9 6 0,0 5 1,-2-1-2,2 1 2,-2-5 0,-3 1-2,2-2 3,-3-2-1,0 1-1,0-4-1,0 4 2,-1-1-2,4 0 2,-2-3 0,1 0-3,4 0 2,3-5-1,-4 0 1,3-4 0,1-2-1,-4-1-4,3-7-3,0-3-18,-2-4-39,-3 0-188,-2 3-32</inkml:trace>
  <inkml:trace contextRef="#ctx0" brushRef="#br0" timeOffset="99324.681">8791 7807 333,'0'0'17,"0"0"4,0 0 2,0 0 3,0 0 0,0 0-7,0 0-5,0 0-4,0 0-6,0 0 1,-19-12 0,19 12 3,0 0 4,0-2 2,0 2 2,2-3 0,4 3 0,6-4-2,5 0 1,0 0-2,5-1 0,1 0-1,0 1-3,1-2-1,2 1-2,2 2-3,-2 0 0,2 0 0,0 2-1,0 1-1,-2 0 1,1 0-1,-1 0 2,2 0-3,1 0 2,-1 1-1,3-1 1,-1 0 1,1 0 0,0 0 2,1-3-1,0-3-1,0 0 0,0 0 1,-2-2 1,0 2 0,-1 0-1,-1 0-1,-2 2-2,-9 0 1,2 4-2,0 0 2,-5 0-1,5 0 1,1 0-1,-1 0 0,2 0 0,-6 0 0,1 4 1,2-3 0,0 1-1,-2 1-1,3-3 2,-2 0-2,-4 0 3,5 0-1,-7 0 0,-2 0 1,1-2-1,-4 1 2,-1 1-1,-5 0-1,5-2 0,1 2-1,-2-1 1,2 1-1,-6 0 0,0-2 2,7 2-4,-3 0 1,2 0 1,0 0-1,-6 0 2,0 0-2,0 0-3,2 0 1,3 0 2,1 0 0,0 0 2,-2 2-2,-4-2-3,3 1-1,1 1-1,4 2-1,0 0-2,-3 5-12,3 4-30,-3 4-56,3 6-186,-5 6-2</inkml:trace>
  <inkml:trace contextRef="#ctx0" brushRef="#br0" timeOffset="100343.7393">8972 11436 463,'0'0'14,"0"0"-1,0 0 7,0 0-1,0 0 0,0 0 0,0 0-4,0 0-3,0 0-3,0 0 1,-13 4-3,13-4 5,0 2-2,0-2 0,1 0 3,5 0-2,7 0 1,2-3 1,-5 0-2,4-2-1,2 0-2,0 2-1,0-1-3,0 3-1,2-2-1,0 1-1,7 0 0,-2 1 1,0 1-2,-1 0 1,2 0-1,1 0-3,-1 0 3,2 0 1,0 0 0,0 0 0,2-3 0,1-1-3,0-1 2,0 0-1,2 2 1,1 1 4,3 0-4,2 0 1,-1 2-1,1 0-1,-1 0 1,-1 0 0,-3 0 0,-1 0 0,2 2 0,-5-2-1,2 0 1,-2 0 0,-2 0 2,-2-3-1,-1-1-1,0-3 2,-1 3-3,1-3 1,0 1 0,0 2-3,-2 0 2,-4 0 1,1 3 0,2-1 1,-7 2-1,7 0-3,0 0 3,-8 0 0,7 0 1,-9 0 2,-4 0-3,1 0 1,-7 0-2,5 0 0,1 0 2,0 0 1,0 0-1,-6 0 1,0 0-2,0 0-2,2 0 2,-1 0 0,0 0 2,2 0-2,-2 0 0,1 0 0,-1 0 1,1 0-1,-1 0 1,1 0-2,-1 0 1,1 0 1,-1-1-1,1 1 0,-1 0 0,1 0-2,-1-2-6,-1 2-24,0-5-88,0-4-171,-13-9-17</inkml:trace>
  <inkml:trace contextRef="#ctx0" brushRef="#br0" timeOffset="136503.8076">1803 5153 326,'0'0'38,"0"0"-2,0 0 3,0 0-3,0 0-2,0 0-5,0 0-6,-74-81-6,58 66-5,1 0-4,-3 2 1,-1 1-1,-3-1 1,-2 0 1,0 5-1,2-1-3,7 2 0,-3 4-1,0 1-4,-3 2-1,-9 0 0,0 4-1,-5 5 1,-6 4-3,-3 4 6,-7 5-3,-3 2 4,3 2-2,0 1-2,5 0-2,4 0 2,4 1 5,5-1-6,4 1 5,6-3-4,1 1-1,6-1 0,3-3-1,4 2 0,1-4 0,4 1-1,1 0 2,3 3-2,0-1 2,1 4 0,5 4 1,2 3 1,3-1-1,2 2 0,3-4-1,2 1 0,1-3 0,0-5 1,-2-2 0,4-2-1,-3-2 0,1-1 1,3-2-1,1-3 2,3 0 5,0 0-3,8-2 2,3-1-7,3-1-1,5-1-1,-4-1 1,-4 0 4,-1 0 0,-4-2 1,-1-2-1,-4 1 1,1-1-1,-3-2 2,0 0-1,-1 0 1,-2 0 1,0-2-2,0-3 1,-2 0 0,-1-2-1,1 2 0,-3-3-5,2 1 4,-7 0-4,2 0 4,-1 2 1,-4 0-1,4-2 2,-1-3-1,-1 0 2,1-4-2,-2-1 0,0-2 2,-2-1 0,-2-1 1,0-3 0,1-1-2,-3-1 0,2-2-2,0-1 0,-1 0 0,2-1 1,-3 1-2,0 3-3,1 6 3,-4-1 1,1 2 1,-2-2 3,0-4-3,0 2 1,-5 0 0,-1 1 0,1 3 0,-5-4 3,1 1-2,-1 1 0,-3-3-1,3 3-5,-3-1 6,0 1-5,1 2 2,-2 0 1,0 3-1,3 4 1,-1 0 2,1 3 1,2 2-1,-4-2-1,4 2-1,-3 0 1,-5 0-1,6 2-1,-5-2 0,-1 1 0,5 2-1,-4-1 1,6 2-1,6-1 1,-1 2-1,5 0-2,-1-2-1,1 2-8,0 0-28,0 0-63,10 0-188,12 0-13</inkml:trace>
  <inkml:trace contextRef="#ctx0" brushRef="#br0" timeOffset="138251.9075">14848 6058 546,'0'0'24,"0"0"1,0 0 4,0 0 0,0 0-4,-66-89-6,51 72-4,-3-1-4,0 0-3,-2 2-1,0-1-5,5 5 6,1 3 0,7 6 1,3 1-3,-9 2-2,3 0-7,-5 14 2,-2 3 2,4 10-4,3 3 5,2 4-3,4 4-2,0 2 2,1-2-2,2 0 2,1-3-2,0-5 0,1-1 0,6-5 0,-3-7 0,2-4 0,0-5 0,-3-5 1,0 1 2,3-4 0,-2 2 2,5-2 0,2 0 1,1-12-1,1-6 1,0-6 0,-2-7 2,0-2-4,0-1 2,-2 1-2,0 2 0,-1 2 1,-1 5-1,-2 7 0,-1 7 0,-2 7-2,-2 3 0,0-2-1,0 2-1,1 0 1,5 0 1,2 4 2,1 6 0,3 5 0,-2 2 0,-5-3-1,1-1-1,0 1 0,-1-6-1,2 4-1,-2-5-1,-2-4-6,5 4-14,-4-4-24,0-2-33,2 2-68,-6-3-130</inkml:trace>
  <inkml:trace contextRef="#ctx0" brushRef="#br0" timeOffset="138526.9233">14782 5711 514,'0'0'44,"0"0"-5,0 0-11,0 0-7,0 0-10,0 0-5,0 0-6,0 0-2,0 0 2,-11-11-1,19 6 2,7 2 1,5-1-2,3 1 0,0 1 0,1-1-2,-1 1 1,-5 2-2,2 0 1,0 0-1,-7 0-2,8 0-1,-8 0-11,-1 0-22,0 0-55,0 0-148</inkml:trace>
  <inkml:trace contextRef="#ctx0" brushRef="#br0" timeOffset="138777.9376">15044 5494 394,'0'0'33,"0"0"2,0 0-4,0 0-2,0 0-10,0 0-1,0 0 3,0 0 6,0 0 2,0 0 0,16 14-7,-6 6-6,2 4-3,-4 0-6,1 2-2,1 0-4,-3-3 1,2 1-3,0 0-1,-2-2-4,-3-7-11,-1-3-23,2 0-52,-4-6-187,4 4-11</inkml:trace>
  <inkml:trace contextRef="#ctx0" brushRef="#br0" timeOffset="144784.2812">26227 3553 343,'0'0'48,"0"0"-3,0 0-6,0 0-10,0 0-5,0 0-2,0 0-2,0 0 1,0 0-1,0 0-2,-10-5 1,7 0-3,-4-3-2,0-6-2,-1 2-2,-3-3 1,1 0-1,1 6-1,0-2-1,-1 2 1,3 1-3,-3 0 2,3 1-2,4 5 1,-6-1-2,5 1-1,-7 2-1,-3 0-3,1 0 1,-4 7-1,2 3-1,1 3 1,1 2-1,-1 4 0,2 0 0,2 2-1,-2 1-1,5 2 1,3-2 1,-1 0-2,4-5 5,-2 0-4,3 1 0,0-3 1,3 4-1,1-6 1,2-1 2,-2-3-1,2-1-1,-1 0 1,-1-4-3,1 1 3,-2-1 0,0-1 0,0-1 1,-3-2 0,6 0 1,5 0 0,6-6-1,1-6 0,-2-1-1,-2-2 2,-2-4-1,-1 3 1,-2-3-1,-3 1 1,-1 5-1,-2-3 1,-2 8 1,-1 1 1,1 3 0,-1 4-1,0-1-1,0 1 1,0-2-2,2 0 1,-2 1 1,0 0-3,0 1-1,0-3 0,1 3-1,2 0 1,4 7 2,1 6-1,2 1 0,3 1 0,-2-6 0,1 2-1,2-2 1,-3-1-1,3-4 1,-5 1-1,1-4 0,1 2 0,-6-3 0,0 2-4,0-2-5,1 0-5,1 0-16,-2 0-44,-5 0-84,0-5-142</inkml:trace>
  <inkml:trace contextRef="#ctx0" brushRef="#br0" timeOffset="145745.3361">26262 3197 359,'0'0'52,"0"0"-1,0 0-1,0 0-3,0 0-9,0 0-1,0 0-7,7-84-6,-4 70-6,4-5-3,2 1-5,3 1 0,2-2-2,0 2-3,2 0 2,-3 3-3,0 3-1,-3 3-1,-1 3-1,-3 2-1,2 1-1,0 2-1,3 3 1,4 8 2,-5 3-1,0 1 1,-4 2-1,-2-5-1,-1 5-1,0-3 2,-2-2 0,1 5 1,-1-6-1,-1 0 2,0-1 2,0 1-3,0 1 3,-1-3-3,-1 2-1,-2-1 0,1-1 0,-1 1-2,-1 0 3,0 0-1,-3 2 1,3-3 1,-3 3-1,2 0 2,0-4-2,1 0 3,-1-1-2,3-5-1,-3 6 1,1-2 1,1-3-2,-1 5 1,2-5-2,0 0 1,0 1 0,3-4 0,0 0 2,-1 0-2,1 0 1,-2 0 1,1 0-1,0 2 2,1-2-1,-2 1 0,2-1-2,-1 0 0,1 2 1,0-2-1,0 0 0,0 0 0,0 0 0,0 0-1,0 0 1,0 0 0,0-2-1,0-4 0,0-1 0,3-1-1,-2 4 1,2 1 0,0 0-1,0-1 1,0 1-2,0 1 1,1 0 1,2 2-1,4 0 1,-1 0-1,2 0 0,2 0 0,-3 4 1,5 3 0,-2 0 0,-5-2 0,5 3-1,-5-4 1,-4-3 0,4 4 0,-3-4 0,-1 1 0,1 0 0,-5-2 0,0 0 0,0 0 0,1 0 0,5 0 1,1 0-1,2-2 0,-1-1-1,1-2 2,3-2 0,-2-2-1,0 0 0,0-2-1,-4 6 1,0-2 0,0 1 2,-4 3-1,2-1 0,-2 0 0,1 1 0,-2-2 0,2 2 0,-3 3-1,0-1 2,0 1 0,2-1-1,-2-1 1,1 1-1,-1-1-1,0 0 1,2 1-2,-2 1 1,0-2 1,1 2-2,-1-2 1,0 2-1,0 0-1,2 0 0,-2-3 1,0 3-2,0-1-1,0 1-5,1 0-8,-1-1-32,0 1-111,0-7-155</inkml:trace>
  <inkml:trace contextRef="#ctx0" brushRef="#br0" timeOffset="149060.5258">4572 5111 189,'0'0'44,"0"0"-10,0 0-4,0 0-6,0 0 4,0 0-2,0 0 2,0 0-2,0 0 0,15-5-3,-14 5 0,-1-2-4,2 2-2,-2-1-3,0-1-1,1 0 2,-1 1 0,0-6 0,0-6-3,-4-2 0,-5-4-3,-1 0 0,-1 2-2,0 0 2,-1 2-2,0 1 1,3 4 0,-2 0-2,5 5-2,-3-1-1,2 2-2,1 2-2,-1 2-2,0 0 1,-4 6-1,-1 5 1,1 6 0,4 2 1,2 3-2,2-2 1,1 5 0,2-1 0,0-1 1,2-1 0,2 2 0,3-5 0,-1-1 2,0 1 4,-2-5-5,0-1 5,-1-4-6,3 0 0,-2 0 0,1-3 1,-1 2 0,-1-5-1,3 2 2,-1-4 1,-2 1-1,2 0 1,-1-2 1,6 0-3,4-2 2,1-6 0,-2-3 1,-3-1 0,-1-2-2,-2-3-4,2 0 3,-3 0-3,-1-3 4,-2 1 0,0 5 0,-1-3 0,-1 5 0,-1-2 2,0 0 1,0 7-1,0 1 0,0 1 0,0 0 0,0 0 1,0 0-4,0 5 0,0-2 0,0 2-4,0 0 1,0 0 1,0 0 1,0 2 1,4 10 0,1 6-1,2 4 1,0-4 0,3-1 1,-1 0-2,0-2 1,1-1 0,3 1 0,-2-1 4,4 1-4,-1-2 5,2-2-6,-4-3 0,2-1 1,-4-3 0,2-2 0,1-1 1,0-1-1,6-1 3,-3-7-3,4-4-3,-3-1 4,-4-1-3,-3 4 3,0-3 0,-4 6 1,-1-2-2,2-4 0,-3 4 1,2-1-1,-3 1 0,-2 5 1,1 0-1,-1-1 1,-1 5 0,0-2-1,0 2-1,0-1-1,1-1-2,-1 1-4,0 0-20,2-1-45,1-2-201,-2-3-22</inkml:trace>
  <inkml:trace contextRef="#ctx0" brushRef="#br0" timeOffset="155960.9204">5431 5486 229,'0'0'58,"0"0"-7,0 0-3,0 0-9,0 0-7,0 0-7,0 0-4,0 0-6,0 0-2,-47-33-2,47 33-2,-2-1-3,2 1-2,-1 0-2,-1-2-2,1 2-2,1-1-1,-2 1-1,2 0 1,0 0 0,0 0 3,8 0 0,6 5 3,2 5-1,0-3 1,0 1 2,-5-3-4,2 0 1,2 2 1,-1-2-2,6 5 0,-2-1 0,-1-1-1,2 2 0,-3-1 0,0 1 0,-5-3 0,0-1 0,-2-2-1,-1 1 1,1 0 1,-7-4-1,3 2 2,-5-3 0,0 0-1,0 0 1,2 1 1,0-1 2,-1 2 0,1-2 1,-1 2 0,1-2 0,-2 1 1,1-1-1,-1 0 0,2 2 1,-2-2-3,0 0 0,1 1-1,-1-1-2,0 0-1,0 2-1,0 2 0,-4 5 0,-8 7 1,-4 2-1,-1 4 2,-2 2-2,-1-2 1,-2 2 0,3 1 0,1-1 0,2 0 0,-2-2 5,3 2-5,0-3 4,3-1-3,1-6-2,5-6 3,2-1-3,2-5 1,-1 1 0,2 2-1,1-5 1,-2 0 1,2 0 0,0 2 1,-1-2 0,1 1 2,-3-1 1,3 2-1,-1-2 1,1 0-3,0 1 1,0-1-1,-1 0 0,1 2 0,0-2-2,0 0-1,0 0-1,0 1-2,0-1-2,0 0-7,0 0-19,0 0-48,0 0-187,0 0-4</inkml:trace>
  <inkml:trace contextRef="#ctx0" brushRef="#br0" timeOffset="162220.2785">21257 3635 257,'0'0'24,"0"0"5,0 0-2,0 0-1,0 0-13,0 0-3,0 0-6,0 0 2,0 0-4,4-11 2,-2 11 0,-2-3 2,0 3 4,2 0 7,-2 0 3,0-3 5,1 3 4,-1-1-2,0 1-4,0-1-1,0 1-6,0-2-2,0 2-5,0-1-2,0 1-2,0-1-2,0-2-1,0 3-1,0-3-1,0 2 1,0 0-1,-1-6 2,-1 2 0,0 1 1,1 0 3,-2 0 2,0 1 2,0 1 1,-3-6-2,3 4-3,0 1-1,-4-4-2,4 4 0,0-1-1,0 1 0,0-1-1,1 2-1,-1-1 0,0 0 2,3 3 0,-5-4 0,1 1 0,0 0 0,-3-1 0,4 3-1,-2-3 0,-2 0-1,4 1-1,-2 0 2,-3-2-1,5 4 2,0-3 1,-4 0-2,4 1-1,-1 0 1,1 2-2,3 1 2,-3-4 2,0 1-3,0 0 1,0 0-1,-1 0-1,0 2 3,-1-1-1,-5-1 1,6 1-1,-6 1 1,-2-1-3,8 0 1,-6 0 1,5 2 0,1-1 1,-1 1-2,-1-2 2,1 1-2,1 0 1,-1 1 0,0-3-3,-1 3 3,0 0-1,-4 0 1,4 0 1,-1 0-2,-4 0 0,5 0 0,-7 0 2,0 0-2,1 0 1,-1 0-1,3 0 0,0 0 0,4 0 0,-4 0 1,6 3 1,-8-2 0,4 2 0,-1 0-1,0 0-1,3-2 1,-2 2 0,3 0 0,-4-1 1,0 1-1,4-2 3,2 2-2,-1-1 0,0-1 0,-1 1-1,-6 1 1,6 0 0,-3 2-1,-1-1-1,-1 2 0,1-1-3,0 1 5,1-2-2,1 2 1,-1 0 1,5-3-1,-2 5 0,2-5 0,-1 0-1,-2 2 0,3 0 2,0-1-3,-3 4 1,5-4-1,-4 4-1,2-1 2,2-2 1,-3 5-1,2-3 1,1 3 0,-1 2-2,2-7 1,0 7 0,0-6 0,0 6 0,0 0 0,0-1 0,0 4-1,2-4 1,2 2 0,0-4-1,1-2 1,-1 3 1,0 0-2,1-3 2,-1 1-1,1-1 0,-4-4 3,5 5-3,-5-5 1,1 0 0,0 1-2,0-1 1,1 2 0,-2-1-4,4 4 4,-2-5-2,0 0 2,2 4 0,-2-2-2,0-2 4,1 4-4,-1-3 2,0-1 0,0 0-1,0-1 1,0 0 0,1 1 0,3 2 1,-4-2 1,0 0-4,3 1 2,-3-1 0,0-1 0,0 0 3,1 1-3,-1 0 0,0-1 0,1 1-3,-4-3 3,3 2 0,1 0-1,-1-1 1,2 3 0,0-4 0,-1 3 1,1-2-1,4 0 0,-5 1-1,0-2 1,6 1 3,-5 0-3,-1-1 0,2 3 0,-2-3-5,2 0 5,-2 0 0,2 3 0,-2-3 0,2 0 2,-1 0-5,2 1 3,-3-1 0,0 1 0,1 1 6,-1 0-6,-4-2 0,0 0-2,5 0 1,0 0 1,-1 1-2,2-1 2,-6 0 0,0 0 0,0 0-1,2 0 1,-1 0 0,1 0 1,-1 0 1,1 0-2,-1 2 1,6-2-1,0 0 0,-1 0 0,0 0-3,-2 0 3,2 0-1,0 0 1,0 0 1,-2 0-2,0 0 0,1-2 2,1 2-1,-6 0 1,0-1 1,0 1-4,7-2 2,-3 0 0,2 1 0,-2 1 0,-1-4 2,2 4-2,3-5-2,1 2 2,-2-4-3,0 3 4,3-2-2,-2-1 1,-1 2 1,2-1-1,-2 0 1,0 0-1,-4 3 4,1 2-4,-1-3 3,0 1-3,0 0 0,3 1-1,-6 2-1,2-2 2,1-1 0,0 0 0,3-5 0,-3 5-3,0 0 3,1-5-1,0 5 2,-1 0-1,2-4 2,-2 3-2,-2 1 3,2 1-3,-1-3 0,0 3-2,0-4 2,1 4 2,-3 2-2,1-5 1,1 1-1,-1-2 0,3 4 1,-4 2-1,0-2 0,0 2 1,2-5-2,1 0 2,-2 0 0,1 1-1,-2-3 0,1 3 0,1 0-1,-1-1 1,-1 5 0,0-5 0,1 1 2,1-2-2,-1 2 1,-1 4 0,0-1 0,0 1 0,0-2 1,2 1 0,-2-1 1,0 1-1,1 0 0,-1-1 0,0 1 0,0-1 1,0 0-2,0 1-1,2-1 0,-2-4-3,0 0 0,3-7-2,4-9-4,-3-7-21,3-13-53,1-7-216,-2-5-25</inkml:trace>
  <inkml:trace contextRef="#ctx0" brushRef="#br0" timeOffset="168780.6537">4250 6357 154,'0'0'20,"0"0"-5,0 0 1,0 0-2,0 0 2,0 0 1,0 0-4,0 0-4,0 0-2,-12-32-3,11 32 3,-2 0 0,-1 14-1,1 9-1,-3 7 0,3 6 0,0 3-2,2 4 5,-1 8-2,1 4 1,-1 3 0,-1 5-3,2 0 0,1 0 0,0-2-2,0-3-2,0-9 5,1-2 0,2-1 1,2-4 5,1 2-6,-2-1 2,2-2-1,1-2-4,-1-1 0,0 0 0,-1 2 2,1-1 1,1 0 2,-1 1-2,0-1-1,-2-2 0,2-3-1,-1-2 2,-1-3 1,0-4-2,-1-2 2,-2-2 2,2 3-3,-1-2 4,-1-5 0,1 1-3,-2-1 0,1-4 0,-1 7 1,2-1-3,-2-7 3,0 9-3,1-4 0,-1-4-1,3 4 1,-1-7-2,-2 0-1,1 0 0,-1-5 0,1 5 1,-1-5 1,0 0-2,3 5 4,-3-4-2,0-1 2,0 6-2,0-4 2,0 6-1,0 4-1,0-5 1,-3 0-2,2-2 1,0-4-2,-1 0-1,1 5-1,1-5 1,-2-2 2,2 2 0,0-6-1,0 0 1,0 0-4,0 2 4,0 0-4,0-2 2,0 1-1,0-1 0,0 1 0,0-1 1,0 0 0,0 2 1,3-2-3,4 0 1,5 0 1,-1 0-1,2 0 2,5 0-2,0-3 1,5-2-1,-4-1 0,2 0 2,-1 0-1,-1-2 0,1-1 0,1 0-1,-2 1 1,3-2 2,-2 1-3,1 2 1,-7 2-1,2 2-1,0-1 2,-5 1 1,8 2 0,-3 0-1,-2 1 1,7 0-2,-4 0 3,-4 0-1,7-3 0,-1 3-1,0-3-2,6 2 2,-2-2 1,-2 0 0,-2 1 1,3-1-2,-6-1-2,0 3 2,4-1 1,-1 1 0,7 1 4,-8 0-5,0 0 0,-1 0 0,-5 0-1,8 1 2,-3 1 0,-5-1 0,8-1-1,-2 0 0,2 0-1,4 0 2,-3-3 0,-1-1 0,-5 1 0,0-2-1,1 2 1,-6 0 1,6-1-2,-3 2 0,-3-1-1,3 0 1,-7 1 0,6 2 0,-6 0 0,0 0 0,6 0 0,-6 0 0,0 0 0,1 0 1,-7 0 2,4 0-1,2 0-2,-2 0 1,2 0-1,-6 0 0,5 0 2,2 0-2,-3 0 1,6 0 0,-4 0-1,0 0 0,-1 0 0,-5 0 2,0 0-2,0 0 0,2 0 0,-1 0 0,1 0 0,-1 0 2,1 0 2,-1 0-1,1 0 1,-1 0-1,1 0 1,-1 0 0,1 0-1,-1 0 0,-1 0 0,1 0-3,-1-3 0,-1-4-3,-6-4 1,-5-3 1,-1 2-2,1 0 2,-2 2 2,4 3-1,-3-1 0,-1 0 0,-1 1-1,-1 1 1,3-1 0,-3 2 1,6 2 0,-6-2-1,8 2 0,3 2 1,1 1-1,4 0 0,-5-1-1,0-1 1,1 1 0,-1 1-1,5 0 2,-1-2-2,1 2 1,-2 0 0,1-2 0,-1 2 0,1 0 2,-1 0-3,1 0 1,-1-2 1,1 2-1,1 0 1,-2-1 0,2 1 1,-1-2 1,1 2-3,-2-2 0,2 2 0,-1 0 0,1 0-2,-2 0-2,2 0 1,0 0 1,0 0-1,0 0 3,5 0-1,5 0 0,5 5 2,-1 1-1,5 2 1,-5-1-1,2 1 1,-6-2-3,4-1 3,-2 3-1,2-1 2,4 2 0,-6-1-1,2-3 0,-5-2-1,0 1 0,2 1 1,-7-5-2,4 3 2,-4-3-1,1 2 0,-1 0 1,-4-2-2,0 0 2,0 0 0,1 0 1,2 1 1,-2-1-2,1 0 1,-1 0-1,-1 2-1,2-2-1,-2 0 2,1 0 0,-1 1-1,0-1 2,2 2-2,-2 4 0,0 0 1,-2 4-1,-4 7 2,-2-2 0,-1 3-2,0-2 0,0 2-1,0-1 2,-1 0 0,0 0 0,1 2 0,0-1 0,0 0-1,1-6 1,1 0-2,2-4 3,2-4-1,2 1 0,1-5 1,-2 0-1,2 0-1,-1 2 1,1-1 1,-2 1-1,2-2 1,-1 3 0,1-2 0,-3 0-1,3-1-1,-1 2 0,1-2-1,-1 1-2,1-1-2,0 2-8,0-2-32,0 0-101,1-12-130</inkml:trace>
  <inkml:trace contextRef="#ctx0" brushRef="#br0" timeOffset="171435.8056">6641 8003 82,'0'0'32,"0"0"3,0 0 2,0 0-5,0 0-8,0 0-4,0 0-5,0 0-1,0 0 0,-29-34-2,28 32 1,1 2 0,0 0-4,-2-2-2,2 2-2,-1-1-3,1 1 0,0 0 0,-2 0-1,2 0 1,0 3-1,0 12 1,0 9 1,0 5-3,0 0 2,0 2-1,2 0 0,1 4 2,-2-1-1,2 0 1,-1 1 2,-1-3-2,-1-1 3,0-4 2,0-7-1,0-9 2,0-1-2,0-4 2,0 0 1,0 0-3,0-6 2,0 0-3,0 0-1,0 2 2,0-1 5,0 1 1,0 0 2,-1-2-3,-1 1-3,-4-1-4,-3-3-1,-3-7 1,-3-1-1,0-5-1,0 0 0,1 0 0,0-1-1,3 0 2,2 5 1,2-1 1,3 6-2,0 4-1,2-1-2,2 4-1,-1-1-3,1 1-1,0-1-3,-2-1-1,2 2 3,0-1 2,0 1 2,0 0 1,0 0-1,5 3 2,4 6-1,2 4 0,-2-1 3,-1 0-2,-1 0 0,1 1-1,-3 0-1,5 7 2,-4-8 0,0 3 0,-2-7-1,1 0 2,0-1-2,1 0 0,0-2 1,-3-3 0,4-1-1,4-1 3,3-1-2,3-8 1,-2-3-1,-3-2 1,0 0-1,-2-3 1,0-1-1,-3 5 0,-1 0 1,-3 3-2,0-1 1,2 1 0,-4 5-1,1 0 0,-2 5 2,0-1-2,0 1-2,0-1-3,2 0-7,-2-1-10,0-1-17,1 3-40,-1 0-164</inkml:trace>
  <inkml:trace contextRef="#ctx0" brushRef="#br0" timeOffset="175160.0186">7142 8879 94,'0'0'7,"0"0"-4,0 0-2,0 0 1,0 0 5,0 0 2,0 0 4,0 0-1,0 0-2,0 0 1,29 63 1,-15-55 1,-4-1 5,6-3 5,0-2 3,3-2-1,4 0-4,-1-8-7,-4-1-4,0-4-1,-3-2-4,0 0 1,-2-2 1,-1 0-1,-1 1 0,-4-2 2,1-2-4,-4 1 4,-1-4 2,-3-1 0,0-1 2,0-4-2,-4 0 1,-2 2-2,-2-1 1,0 1-2,-1 0-1,2 1 0,-2-1-1,1 1 2,-1-1-3,2 0-1,-1 0 1,0-2-2,1 0 0,1 0-2,0-1-1,-1-1 0,1-2 1,0-1 1,0 0-2,2-1-2,1 0 4,-1 2-2,3 1 1,1 1 0,0 3-2,0 3 1,0 7 1,0-2-1,0 4-2,1-3 3,3 3-6,-1 0 5,1-1-1,2 3 2,2-6-1,0 0 0,1 0 1,-1 0-1,1-4 1,3 2-1,-2-2 2,0-1-2,1 1 1,0 1 0,0 4-1,-1 0 0,-2 7 0,2 1-1,1 3 0,-4 1-2,8 2 1,-7 1 0,4 1 1,7 2 1,-2 0-1,8 1 0,-2 0 1,0 0-1,1-3 2,-2 3-2,3 0 1,-2-3 0,-7 2 0,4 0 1,0-1-1,-6 2 1,6 0 0,-7 0-3,1 0 2,5 0 0,-8 0 0,6 2 3,-3 3-1,-5-2 1,4 2 0,-3-1-3,-2-2 1,1 1 1,1-1 0,-1 1 0,1-3 0,1 0 2,-2 0-1,1 0-1,0-3 2,-1 1-2,-6-3 1,1 5 2,-4 0-2,0-2 3,0 2 0,0-2-4,0-6 0,0-2-3,-5-5-1,-6-2 0,-3 3 0,-1 2-1,-3 2 3,1 0 0,3 3 0,1-1 1,0 1-1,6 2-1,-5-4 2,5 5 1,-1-3 0,0 3 3,1-2-1,-1 1 0,5 1 2,0 3-2,3 1 1,-5-3-1,2-1-1,0 1-3,1 1-4,2 2-2,-2 0-1,2 0 1,0 0 3,0 0 4,3 4-1,6 4 0,0 0 0,3-1 0,2-3-1,1 1-1,0-1 2,2 1 0,-7-4-1,1 0 3,1 3-2,-7-4-1,1 1 1,-3 1-1,1-1 2,1 1 3,1 4-2,-4-2 2,-1 7-2,-1 6-1,0 1 0,-6 4 0,-2 0-1,-1 0 1,0-5-2,4-3 2,-2 0-4,4-7-1,0-2-5,1 0-9,2-5-38,0 0-67,0 0-124</inkml:trace>
  <inkml:trace contextRef="#ctx0" brushRef="#br0" timeOffset="176117.0733">7438 6716 244,'0'0'34,"0"0"-2,0 0-1,0 0 0,0 0-1,0 0-3,0 0-5,0 0-6,0 0-4,0 0-3,-33-13-6,31 12-1,2 1 0,-1-2-2,1 2 2,0-4 2,7 1 0,2-1 0,8 0 1,3 1 1,2 3-2,7-1 1,0 1-3,0 0 2,0 0-1,0 0 0,-2 0-1,0 0-1,-2 1 0,-2 1-1,-5-2 1,0 1-1,-6-1 1,1 1 2,1-1-1,-2 0 1,2 0 1,0 0-1,0 0 3,-3 0-1,4-2 0,-5 0 0,0-1 0,-5 2-2,0 1 1,-5 0 2,0-2 5,0 2 1,2 0 2,-1-2-4,-1 2-6,0 0-1,0-1-3,0-4-1,-5-1 1,-6-3-3,-2-1 0,-3-1 0,2 0 0,-2 1 0,0-1 1,-1 1 0,-2 0 0,2 1 0,-1 1 0,5 3 1,-4 1 0,7 1 2,-2 1-1,-1-1 0,7 3-1,-2-2 1,3 0 0,0 1 0,0-1 5,5 2-5,-1-2-7,1 2 3,0 0 0,0 0 0,0 0 8,0 0-4,1 0 0,14 0 1,1 0-3,2 0 2,-3 4 1,2-1 0,-7-1-1,8 1 0,-8-3-3,0 4 3,4 1 0,-3-2 1,3 2 1,-5-1-1,1-1-2,4 2 0,-5-3 1,5 5 0,-6-4 0,-4-3 1,0 5-1,-4-5 0,3 0 0,0 4 0,0-3 4,3 6-1,-6 6 0,0 5 0,-6 6-6,-4 0 4,-3 3 1,-3-3-1,1 0 0,1-1 0,4-4-2,2-5 1,3-6-1,1-1 2,2-2-1,1-2-1,-1 2 0,2-5-2,0 0 0,0 0 0,0 1 1,0-1-2,0 1 1,0-1-2,0 2-5,0-2-1,0 1-13,0-1-26,0 2-61,0 3-139</inkml:trace>
  <inkml:trace contextRef="#ctx0" brushRef="#br0" timeOffset="180360.316">21987 3617 368,'0'0'34,"0"0"0,0 0-7,0 0-1,0 0-5,0 0-6,0 0-4,0 0-5,0 0-1,-29-64 1,26 59-2,-1 0 0,1 1-2,-5 0 0,1 0 3,-3-1 0,-3-1-1,2 3 2,-4-2-2,-2 1-1,7 1 2,-11 0 0,4 0 2,3 3 0,-7-3-1,1 1-1,7 2 0,-9-2-2,10 2-1,0 0-1,0 0 1,1 0-1,0 0 0,3 2-1,-2 1-1,3 2 0,-2-2 0,0 1 2,2 1-1,4-3 1,-3 3-2,3-2 1,-3 4 1,-3 5-1,4-5 1,-4 3 1,5 0-1,0 0 0,-2-2-1,2 1 0,1 3 2,0-3-1,1 4 0,1-3 0,1 2-1,0 1 1,0-1-1,0-2-1,0 2 1,1-2 0,4 5-1,-2-8 0,4 7 1,-3-6 0,0 1 0,4 2-1,-2-4 1,2 4 1,-2-5-1,0 1 2,0 1 1,-1-1-3,4 1 4,-3-2-4,0 2 2,-1-1-2,7 2 3,-5-3-5,3 4 5,1-4-3,-3-2 1,4 4-1,-5-5 1,3-1 0,-3 3 0,2-2 0,-2 1 1,-1-4 0,3 3 0,-5-2-2,0 0 1,1 1 0,-2-1-1,2 0 1,0 2 0,-1-3-2,-4 0 3,4 3-1,1-2 1,-1 0 1,6 1-1,-6-2-1,1 0 1,5 2 0,-3-2-2,-1 0 3,6 0-2,-7 0 0,7 0-1,-1 0-1,-6 0 1,6-2 0,-5 2 0,0-2 0,4 1 0,-6 1 0,2-1 1,4-2-1,-5 3 0,-1-3-1,7-1 0,-6 3 2,2-3-1,2 0 2,-6 3-1,5-4-1,-4 2 0,-1-1 4,3-1-3,-3 2 2,0 0-2,0 0 0,-1-1 0,2 0 0,-2 1 0,1 0-1,-1-1-4,-1-1 4,1 0-4,2-3 4,-2 3 1,-1 0-1,1-5 3,-1 5-3,-1-7 2,2 2-1,-2-2 1,0 0 0,0 0 1,-5-8 0,-1 6 1,0-1-3,1 3 1,-4-2 1,3 5-1,-3-3-1,5 2 0,-4 3-2,2-1-1,-3 3-1,2-4-6,-5 3-12,-7-3-31,1 4-61,-8-3-173</inkml:trace>
  <inkml:trace contextRef="#ctx0" brushRef="#br0" timeOffset="183728.5087">10948 6823 176,'0'0'17,"0"0"-4,0 0-3,0 0 0,0 0-1,0 0 5,0 0 5,0 0 6,0 0 5,3 2 0,1-12-2,2-5-3,-3 5-4,0-9-3,-1 9-3,-2-6-4,0-4-1,0 3 0,-6-6 2,-2 5-2,1 1 2,-1 3 1,0 2 2,3 5-1,-3-1-2,1 1-5,0 0-2,0 0-2,2 4-2,2 1 1,-3 1-2,1-1-1,1 0 0,-5 2 0,4 0-2,-3 5 3,-2 4-2,2 3 1,1 1 0,0 1-1,4 2-2,0 1 3,2 5 0,-1 1 0,2-4 1,0 3-1,0-3 0,3-4 2,2-1-1,0 1 0,-2-6 0,3 4 0,-3-5 0,-2-5 0,2 1 0,-3-4 0,2 2 1,1 1 1,0 0 0,1 0 3,-1-3-2,2-4-1,4-8 1,2-4-2,-3-2 0,-2 0 1,1-1-1,-3-1 0,1 4 0,0 1-1,-3 5 1,1-1 0,-2 2 2,1 4-2,-1 1 1,-1 4-1,0-2 0,0 2-2,0-1 0,0-1-1,0 2-2,0-1 1,2 1 0,-2 0 2,4 0 1,2 4-1,1 2 1,2 5 0,-1-1-1,-2-3 1,5 5 0,-2-3-1,-3-4 1,4 5 0,-3-5-2,1 2 2,-2-1-2,-4-5-1,7 5-1,-5-5-1,1 0-4,-1 1-8,0-2-48,7-4-88,3-9-97</inkml:trace>
  <inkml:trace contextRef="#ctx0" brushRef="#br0" timeOffset="184516.5537">10878 6447 240,'0'0'38,"0"0"-6,0 0 0,0 0 4,0 0 2,-22-80 2,22 75-8,-2-2-6,2 2-9,0-2-4,0 2-4,0 5-5,0-6 0,0-1-3,0 2 1,0 0-3,0 0 0,0 2 0,3 0-2,0 0 0,1 3 2,2 0-1,3 0 0,1 0-1,-3 8 1,2 4 1,-5-3 1,2 8-1,-5 1 1,-1-1 0,0 7 0,0-2 2,-1 0-1,-3-7 3,2 4-3,1-1 3,-1-5-3,1-1 0,0-2 0,1-3-1,-2-2-1,2 0 0,0-5 1,0 0 0,0 0 0,0 0 1,0 0 0,0 2 0,0 0 3,0-1 0,0 1-1,0-2-1,0 0 1,0 0-1,0 0 0,0 0 0,0 0-1,2 0 0,3-7-1,5-5 0,2-1 0,1 1-5,-2-1 5,3 1-4,1 2 4,-4 0 0,1 3 0,2 1 1,-7 1-1,7-1-1,-7 3 0,-2 0-2,-1 2 1,-4 1 1,0-1-1,0 1 4,2 0-4,-1-2 2,1 2 0,-1 0 0,2 0 0,-2 0 3,1-1-2,-1 1 1,0 0-1,1 0 0,-1 0-1,1 0-1,-1 0-1,-1 0-3,2 0 1,-1 0-6,-1 0-19,2 0-90,4 0-130</inkml:trace>
  <inkml:trace contextRef="#ctx0" brushRef="#br0" timeOffset="191256.9393">12145 5224 200,'0'0'49,"0"0"-6,0 0-9,0 0-14,0 0 2,0 0-8,0 0 4,0 0-1,0 0 4,0 0-3,-13-74-1,10 70 0,-4-4-2,3-1-2,-3 1-2,-4 0 1,2 2-1,-3-3-1,-2 3 1,0-2-1,1 2-1,-1-1-2,5 3 1,-2 0-3,2 0 0,-1-1-2,-1 2 0,5 1-1,-6-1 0,6 3-2,-10-1 0,-4 1 0,3 0-2,-8 4 1,2 6 0,3-2 1,-3 3 0,1 0 0,3-2 0,-1 0 1,3 0 0,2 0-1,2-3 0,2 1 0,-1 3-1,2-4 1,0 5 0,4-4 4,0 5-4,-1 3 5,3-5-4,-1 5-1,2-4 0,0-3-1,0 3 1,1 0 0,-1-1 0,1 0 0,-2 0 2,3-1-2,-2 2 0,1-6-1,1 4 1,-1-4 0,1-2 1,-1 9-1,1-7 1,0 0-1,1 2 0,-2-3 0,2 1 1,-1 2 0,1 6 1,0-8-1,0 7 1,0 0-2,0 0 1,0 5-1,0-6 0,4 4 0,0-2 0,1-2-1,2 2 1,0 1 0,-3-6 0,4 6 1,-1-4-1,0-2 0,0 4 1,-2-6-1,1 0 1,-2 2-1,3-2 0,-1 2 1,0-1-1,-1 1 1,3-3-1,0 3 0,-1-2 0,4 3 0,-5-2 1,5 2 0,-5-4-1,1 0 0,0 2 1,3-2-2,-1 0 1,0 0 0,1-1 0,-6-3 1,5 4 0,-3-3-2,-2 0 2,7-2 0,-5 3-2,5-3 3,1 0-1,-7 0 0,7 2 0,-4-2 0,4 2-1,1-1 0,0-1 0,-2 2 0,1-2 2,-1 0-2,0 0 0,0 0 0,-1 0 0,0 0 0,3-2 0,3 1 1,-3-3-1,3 1 0,0 1 2,-6 0-4,6-3 2,-6 4 2,-1-3-2,2 1 0,-6 3 0,2-5 0,-3 3 1,-1 0 0,2 2 0,-1-3 1,0 1-2,-1-1 1,1 1 0,-1-1-1,2-1 1,1-3-1,5-1 1,-5 0-1,3-3 0,-1 5 0,-1 0 0,3-5-1,-4 6 1,6-7 1,-4 2-1,1-2 2,1 1-2,-3-1 1,-2 5 0,-1-3 0,2 1 0,-4 4 1,3-3-1,-4 4 0,1-1 0,-1-7 0,1 9 0,-1-4 0,1-3 1,-2 5-1,0-2 1,0-3-2,0 5 2,0-8-1,0 3 1,0 4 0,0-8 0,0 8 0,0-5 0,0-1 0,0 7 1,-2-4-3,1 4 1,-2-7 1,0 4-1,0 3 2,-1-4-1,3 4-1,-4-4 1,2 0-1,-1 0 0,-1 2 0,0-3 1,-4-3-1,5 4 1,-3-5-5,2 5 3,1 0-5,-2 1 5,5 3 1,-1 2 0,-1-2 0,2 1 1,-1-1-1,1 2 0,1 3 1,0-2 1,-3-1 0,2-1 0,-2-1 0,-2-2 0,2 4-2,-1-1 1,0-4 0,3 6-1,-2-3 3,-2-2-2,2 4 0,0-2 0,2 1-1,-2 1 1,0 1 0,-1-1-1,1 0 0,-1-1 0,1 1-1,0 1 1,0 0 0,3 2 0,-5-3 0,1 2-1,-1-3 2,2 3-2,3 1 0,-2-2 1,2 2-3,-1 0 1,-1-1 0,1 1-2,-1 0-1,1-2-5,-1 2-17,2 0-38,0 0-77,0 0-155</inkml:trace>
  <inkml:trace contextRef="#ctx0" brushRef="#br0" timeOffset="195820.2003">12945 5177 330,'0'0'35,"0"0"2,0 0-5,0 0-4,0 0-8,0 0-7,0 0-6,0 0-6,0 0 0,0 0-1,-6-22 0,19 24 1,2 11 4,3 4-2,-3 7 3,-1 1-2,-2 1-2,-2-3 1,-1-8-3,-2-2 2,-3-4 1,-1-4 1,2 2 2,-2-5 1,0 1 1,0 0 5,-3-3 3,0 0 3,0 0 2,2 0-3,-1 2-3,5-2-4,-1 0-4,3-3-1,7-6-1,-5-6-1,6-4 1,-2-5-2,3-5-3,2-7 3,5-3-3,0-6 4,3-2 0,-2-2-2,1 1 1,-4 1 0,-2 3 1,0 7-2,-4 5 1,0 7-1,-6 9 2,-4 8-1,-3 4 2,-2 0-1,1 1 0,-1-2-1,3 2 0,-4 3 0,0-1 0,0 1-1,0 0-1,2-2-1,-2 2-1,0 0 1,0 0 0,1-1 0,-1 1 1,0 0-1,0 0-1,2 0 1,-2 0-1,0 0 1,0 0 1,1 0-1,-1 0 1,0 0-2,0 0 1,0 0-1,0-1 0,0 1 2,0 0-2,0 0 0,0 0-2,0 0-3,0 0-5,5 1-21,0 8-51,7 5-201,1-1-17</inkml:trace>
  <inkml:trace contextRef="#ctx0" brushRef="#br0" timeOffset="201096.502">12653 6570 321,'0'0'35,"0"0"-5,0 0-9,0 0-7,0 0-5,0 0-6,0 0-3,0 0 0,0 0 3,9-21 0,8-7 3,2-5-3,5-7-1,2-2 0,2-4 1,-1 1 0,1 3 1,-4 1 0,1 5-1,-2 6 1,-3 6 0,-4 4-2,-3 8-2,-7 6-2,-3 3-3,-3 3 0,0-2 0,0 2-1,1 0 1,-1 0 0,0 0-4,0 5-8,0 13-14,-6 6-28,-5 13-44,-5-3-101</inkml:trace>
  <inkml:trace contextRef="#ctx0" brushRef="#br0" timeOffset="201380.5183">12611 6963 247,'0'0'-1,"0"0"3,0 0 5,0 0 11,0 0 6,0 0 7,0 0-1,0 0-5,78-23-3,-49-13-4,1-3-3,2-3-2,-2 0-2,1-1-4,-1 1 1,-2 7-1,-1 0 0,-1 4-1,-4 2-2,1 5-1,-3 4-3,-4 5-3,-4 5-3,-5 2-3,-4 7-2,-3 1-7,0 0-1,0 0-3,1 0 3,-1 3-3,0 15-12,-3 9-34,-7 11-43</inkml:trace>
  <inkml:trace contextRef="#ctx0" brushRef="#br0" timeOffset="201620.532">12589 7417 214,'0'0'6,"0"0"9,0 0 8,0 0 5,0 0-1,0 0-5,83-89-4,-53 46 1,3-6-9,2-1 2,0 1-4,1 3 0,-3 4-1,0 4-1,-1 5-2,-3 4-2,-4 4-7,-2 4 0,-10 8-10,-3 5-13,-6 5-24,-2 3-11,0 0-12,0 13-38</inkml:trace>
  <inkml:trace contextRef="#ctx0" brushRef="#br0" timeOffset="201868.5462">12654 7832 200,'0'0'40,"0"0"-6,0 0-3,91-114-3,-62 73-1,0-3-3,3-3-4,1 2-7,1 1-6,-1 3-1,0 2-4,-1 7-1,-3 1-2,-2 8-2,-4 3-6,-8 5-14,-4 10-22,-6 1-56,-2 4-27</inkml:trace>
  <inkml:trace contextRef="#ctx0" brushRef="#br0" timeOffset="202189.5646">12845 8072 212,'0'0'33,"0"0"-3,84-89-5,-52 58-2,0 1-5,-2-1-2,-1 1-1,-3 5-4,-2-1 5,-3 2-3,-3 4 0,-6 9-4,-3 3-2,-7 5-5,-2 3 2,0-1 4,0 1 3,2 0 6,-1-2 3,1 2-5,-1-2-5,-1 2-6,0-1-4,2 1-3,-2 0-2,0 0-2,0 0-3,0 0-7,0 0-15,0 0-37,0 0-109</inkml:trace>
  <inkml:trace contextRef="#ctx0" brushRef="#br0" timeOffset="203399.6338">13614 6304 233,'0'0'44,"0"0"-12,0 0-6,0 0-5,0 0-5,0 0-4,0 0 1,0 0 0,0 0-2,22-23 0,-15 10 2,0-1-1,-2 4 1,1-7 1,-4 5 3,-2-3-1,0-2 3,-1-2-1,-6 0 1,-2 2-2,1 5-4,-3 2-2,1 0-3,2 5-1,-3-4-1,4 4 0,4 2-3,0 1 0,-4 0-2,3 2-1,-2 0-1,-3 0-2,5 0 0,-6 2 0,1 10 0,2 5 1,-2 4 1,4 5 0,2 1 1,1 1 0,2 1 0,0 0-2,0-2 2,0-2 0,2-2 0,1-9-1,0 3 2,1-5-2,1 0 1,1 0-1,-1-4 1,-1-1 0,0 0-2,-1-4 1,0-1 0,1 0 0,1-1 0,-2 1 1,1 1-1,0-3 3,4-1-1,3-8 0,2-3 2,0-3-3,-4-4 0,0-1 0,-4-3 0,2-1 0,-4-2 0,0 3 1,-1 3-1,-2 6 3,1 4-1,-1 4 2,0 0 0,0 1 1,0 5 0,0-2-2,0 2-2,0 0-2,0 0 0,2 0 2,1 7 2,4 8 0,3 6 2,0 3-4,2-3 0,0 0 0,2-5-1,0-1 1,-4-5-1,2-3 1,-4-4-1,3-1 1,-1 0-1,1-2-2,1 0 0,-3 0-5,5-9-5,-4-1-18,3-3-27,-4-4-55,-2 0-151</inkml:trace>
  <inkml:trace contextRef="#ctx0" brushRef="#br0" timeOffset="204337.6874">13559 5881 341,'0'0'15,"0"0"10,0 0 4,0 0 3,0 0-1,0 0-1,0 0-5,0-85-2,3 70-5,0 0-6,3-5-2,0 2-4,2-3 0,-1 4 2,4-2-3,-1 1-1,3 1 1,0 1-3,1 2 0,-4 5 3,3 1-3,-5 4 0,2 3 0,0-2-2,1 3 1,3 0 0,0 3 0,-2 2 0,-2 5-1,-2 2 1,-2 3-1,1 5 0,-1 0 1,-3 4-1,1-2 1,-2 2 1,-2 1-1,0 1 1,0-2 4,-2 2-4,-2-1 4,0 1-4,-1-1-2,1-3 1,1-5-1,0-2 1,0-5-1,2-6 0,1 0 1,0-4 1,-2 0 0,2 0 0,0 0 0,-1 0 0,1 2 0,-2 0-1,2-1 0,-2 1 1,2-1-1,0 1 0,0-1 1,0 0 0,-2 1 0,2-2 1,0 2 1,0-2 0,0 0 3,0 1-1,0-1-1,0 0-2,0 0 0,0 0-2,0 0-1,0-7 2,7-7-1,2-3-2,0 0 2,1 2-2,-3 5-1,0 0 0,-1 3 0,-3 5 1,0-1-1,2 1 2,0 0-2,-1 1 0,5 1 0,-3 0 0,5 0 1,4 5 0,-8-2 0,7 4 1,-5-4-1,-1 0-2,1 1 2,-4-2 1,-1-1 1,-4-1 0,5 0 0,-1 2-2,0-2 1,2 2 1,-6-2 0,0 0 2,4 0-1,-1 0-1,2 0 1,0-7-2,-2 4 2,3-6-1,-2-4-5,-1 2 5,0-6-5,0 0 3,-1 5 2,-1-6-1,0 8 0,-1 3 0,2-5 1,-1 6 0,-1 0-1,2 2 1,-2 4 0,0-2-1,0 2 2,0-2-1,1 1 2,-1-1-2,0 1 1,0 1-1,0-1 0,0 1 0,0-2-1,0 2 0,0-1-1,0 1-3,0-2-5,0 2-12,2 0-35,-2-1-148,1 1-84</inkml:trace>
  <inkml:trace contextRef="#ctx0" brushRef="#br0" timeOffset="208299.9141">24904 3635 198,'0'0'37,"0"0"-6,0 0-5,0 0-4,0 0 0,0 0-6,0 0-2,0 0-4,0 0 0,-3 6 1,3-6 2,0 0 1,0 0 4,0 0 2,0 2 1,-1-2-1,1 0-1,0 0-3,-1 0 0,1 0-1,-2 0-3,1 0-2,-4 0-4,1-2-3,-4-4-3,2 0 1,-2 1-1,1-2 2,0 3 1,-2-3-2,2 3 0,0-1 0,2 4-1,-5-3 1,4 1 1,-4 1-2,-3-1 0,2-1 0,0 1 0,-1 1 0,0 0 1,0 0 0,-1-1-1,3 2 1,-1-3-1,6 4 1,-5-3 1,6 3-1,-2-1 2,1 1-1,-1-1 1,0 1-1,0 0 2,2 0-1,-3 0-2,2 0 0,-5 0 1,0 0-1,-2 0 0,2 1 1,1 0-2,-2 2 1,2 1-1,0 0 1,5-2 0,-6 2 1,6-1-1,-4 2 0,1-1-1,2-1 1,-3 2-1,5-1 0,-2 1 1,-1 2-2,1-2 1,-2 3-1,3 0 1,0-1 0,-1 1 0,1-1 0,2-2 0,-2 4 0,1-4 1,1 4-1,-1 0 1,1-4 0,-2 3 0,2-4 0,1 2 0,-1 0-1,2-6 0,-1 0 0,1 0 1,0 1-1,-2 1 2,2-2-1,0 2-1,-1 1 0,1-3 0,0 2 0,-2 0 2,2-1-2,0 1 0,-1 3 0,1 2 0,0-1 0,0 1 0,0-3 0,0 1 1,0 0-1,0 7 1,0-7 2,1 5-2,2 3 3,0-4-5,0 0 1,-1-5-1,1 4 1,-2-4-1,1 1 2,2 3-4,0-4 4,0 4 0,1-1 0,-1 0 2,1-1 0,-4-4-1,5 5 0,-3-5 0,2 5-1,1-2 1,-3-2-1,3 2 1,-3-1 0,0-3 0,0 2-2,-3-3 2,0 0-2,4 4 0,-1-1 1,1-1-1,-1 1 1,-3-3-1,3 2 1,1 0-2,-1-2 1,5 5 1,-5-1 0,0-3 0,2 2 1,-1-2-1,1 2 0,2 0 0,3 1 0,-7-3 1,1 1-2,1-2 1,-1 2-1,0-1 0,2 0 0,-6-1 1,4 0-1,1 1 0,-1 1 0,0 1 1,-4-3-1,0 0 0,5 0 1,-1 2-2,2-1 1,-2 1 0,-4-2 0,0 0 0,0 0 1,6 1-2,0 1 2,-2-2-1,2 1 0,-6-1 1,0 0-1,0 0 0,8 0-1,-2 3 2,0-3-1,0 0 1,-6 0 0,4 0-1,3 0 0,-2 0 0,1 0 0,-2 0 1,0 0-1,1-3 0,0 2 0,-2-1 0,1 1 0,1-1 0,-1 1 0,-4 1 1,0-2 0,5 2 0,-2-5 0,2 4-1,-1 0 0,-4 1 0,3-3 0,0 0 0,0 0 0,2 2 1,-5 1-1,0-3 0,0 3 0,1 0 0,1-3 1,-1 2 0,1 0-1,-1 1 3,0-2-3,2 1 0,-2-1 2,1 0-1,-1 2 0,1-2 0,-2-1 1,1 3-3,-1-2 2,3-3-1,-1 0-1,1 0 2,0-3-1,-2 4 1,0 0-1,2 1 0,-1-2 1,-1 1 1,1-1-2,2 1 1,-3 0-1,1-1 0,-1 0 0,2-2 3,-1 2-2,-1 1-1,0 1-3,-1-3 4,2 1-4,-1 1 4,2-6-1,-1 6-2,-1 0 2,2-6 0,-1 6 0,3-5 0,-2 0 0,-1 4-1,0 3 1,-2 2 0,2-6 1,-1 2 0,1-1-1,-1 0 2,-1 5-2,0-5 1,2 1 1,-2-3-2,1 2 0,-1 0 1,0-2-2,0 1 1,0 1 1,0 0-3,0-1 2,0 0 0,0 1 0,0 5 2,0-6-2,0 2 0,0-3 0,0 3 0,0 4 0,0-6 1,-1 1-1,-1 0 0,2 1 0,-1-2-1,-1 1 1,1 1 0,1-1-1,-3 2-1,2-3-1,-4-3-1,1 1-3,1 4-14,-4-5-32,2 5-66,-6-8-173</inkml:trace>
  <inkml:trace contextRef="#ctx0" brushRef="#br0" timeOffset="216476.3817">23220 3613 112,'0'0'27,"0"0"2,0 0 2,0 0-3,0 0-1,0 0 0,0 0-1,0 0 3,0 0-2,0-1-2,0 1 0,-2 0-4,2-3-3,-1 3-2,-1 0-5,1 0-3,0 0 0,-6-3 0,-1 2 0,2 0-1,-4-1 0,3 2 0,1 0 0,-7 0 0,7 0 1,-6-1-1,1 1-1,-1-2-2,1 0 2,1 0-1,-3-1 4,3 0-2,0 2 3,-3-2-1,3 0-2,-2 1 1,-7-1-4,2 1-1,0-2-1,-2 3-2,0-1 0,-1 2 1,0-1 0,1 1 0,0 0 0,6 0 0,-7 0 2,7 0-2,1 0 1,-1 0-2,-1 0 0,-4 1-1,7-1 1,-7 3 1,7-1 1,1 0 0,-1-2 0,-1 2 0,1 1-2,0-1 0,-1 0 0,1 1 0,-5-1 0,6 1 0,-7 1 0,8-1 1,-2 0 1,-3 1-1,5 2-1,-5-1 1,5-1-2,1 3 2,-7 0 2,8-1-1,-6 1 2,5-3 0,-1 0-1,0 3 1,2-4-2,-2 1 1,0 1-2,2-2 1,0 1-2,-3 1 0,6-4 0,-4 4 0,4-2 0,-1-1 0,-3 2 0,5-1 1,0 0 0,-3 2-1,3-1 0,-3 2 0,0 1 0,0-2 1,0 2 1,3-4-1,-3 4 0,3-4 0,-1 1-1,1 0 1,3-4-1,-3 3 1,2 2 0,-1-1-1,-1 5 0,2-2 0,0-3 4,-1 8-4,2-5 3,0 6-5,0 0 1,0-1-2,0 0 3,0-1 0,3 1-1,0-3 0,1 1 0,1 0 1,5 2 0,-3-2 0,5 2-1,-3-3-1,2-1 2,0 0-1,4-1 2,2 4-1,0-3 0,-5-2 0,1 0 0,-4-2 0,0 3 0,0-3 1,-1 1-1,0 1 0,1-2-1,0 1 2,-6-4-1,4 4 1,-3-2 0,6 0-1,-3 1 0,2 0 0,0-1 1,1 1-1,0-1-1,0-2 1,2 3 0,-1-3 1,7 3 0,-8-1-2,7-1 2,-1 1-2,-5 1 2,6 1-1,-7-3 0,1 0 0,4 2 0,-4-3 0,4 2 0,-4 0 1,-1-2-1,2 2 0,-2-2 0,0 1 0,0 0 0,0-1 1,-5-1-1,5 2 0,-4 0 0,4 1 0,0-1 0,-1 0-1,2 0 1,-7 1 0,5-3-1,-3 0 1,-2 0 0,9 3 1,-7-3 2,6 0-3,1 0 1,-3 0-1,3 0-1,-3 0 2,2 0-2,0 0 1,7 0 1,-6 0-1,6 0 1,-5 0-1,0 0 0,0 0-1,1 0 0,5 0 2,-7 0 0,7 0-1,-7 0 0,1 0 0,6-3-1,-8 3 0,8 0 2,-8 0-1,1 0 0,1 0 1,-2 0 0,2-3-1,0 3 0,0-1 0,-1 1 1,1 0 0,1 0-1,-2 0 0,3-1-1,4 1 1,-8-2 1,8 2-1,-7-1 0,0 0 0,0 1-1,0-3 1,0 3 0,0-2 1,7-1-1,-8 1 1,7-1 1,-8 1-2,2 1 0,-1 0 0,1 1-1,0-3 1,-3 3 0,3 0 0,-1-3 1,-2 3-2,3-1 1,-3 0 0,3-1 0,-2 1 1,1-1-1,1 0 0,-3 0 0,3-1-1,-7 3 1,4-2 0,-4 2 0,1-2 1,-1 2-1,-6 0-1,4-1 1,0-1 1,1 1-1,-1 1 1,-1-4-1,3 4 0,-2-3 0,5-1 0,-5 2 0,7-1 0,3-2-1,-4 2 1,4-3 1,-5 3-1,0-2 1,1 0-1,-2-1 0,1 2 0,0-1 0,-1 1 1,-5 2-1,2 1 1,-5 1-1,0 0 0,0 0 0,1 0 1,1 0 0,-1 0 0,1-2 0,-1 1-1,0-1 0,2-3-1,1 1 2,1-3-1,-1 0 0,1-2 2,-2 1-2,1 0 0,0-2 0,0 1 0,1 2 0,-4 2 1,2 3 0,-1-5-1,-1 3 1,0-1 0,1-6 0,-2 6 2,0-2-2,0-3 3,0 3-2,0 2-1,0-6-4,0 5 2,0-7-2,0 1 2,0 6 2,-2-6 0,2 6 0,0-6-1,-1 1 1,1 4 0,-1-3 3,1 3-1,-2 2 0,1-7 0,-1 8-1,-1-7 1,2 1-1,-5 1 0,3-1 0,0 2-1,-1-2 0,3 6 0,-4-4 0,4 3-1,-2 1 1,-2-3-2,1 2 1,1 0 2,-1-2 0,1 2 0,-1-2 1,-2-3-2,1 3 2,-1-1 0,-2 1 0,-2-4 3,-4 3-4,2-1-2,-1 1 2,-1 3 0,5 0-1,-7-2 3,7 4-4,-2-2 0,-1 2-1,2-1 0,0-1 0,-2 2 2,2 0-1,6 1 0,-8 1 1,8 1 0,-2-1-1,-4-1 1,5 0 0,-1 1-1,-5-1 0,6 2 0,-7-1 1,2-1-1,4 1 0,-5-1-1,6 2 1,0-1 1,-6-1-1,5 2 2,-8-1-1,2-1-1,-2 2 0,1 0 0,-1 0 1,-1 0 3,1 0-4,1 0 0,1 0 0,-2 0-1,1 0 2,0 0-1,0 0 0,-2 0 0,2 0 0,-1 0 1,2 0-2,-1 0 2,0 0-1,1 0 0,7 0 1,-7 0 1,6 0-2,1 0 0,0 0 0,-1 0-4,-1 0 5,2 0-1,0 0 0,-1-1 2,0 1-2,0-2-1,1 2 1,-1-2 0,0 2 1,1-1 1,-7-1-1,6 2-1,-5 0 0,-2-1-1,7 1 0,2 0 0,-2-1 1,0 1 0,-1 0 0,3 0 1,-2-2-1,0 2 0,0 0 1,-7 0-2,7 0 1,0 0 2,-5 0-2,5 0 0,-5 0 0,-1 0-1,6 0 1,-4 0 0,4 0 0,0 0 0,1 2 0,-1-2-2,2 0 2,-2 0 0,1 1 1,5-1 0,-6 0-2,1 1 1,1-1-1,-1 2 2,5-2-1,-4 0 0,0 1-1,-1 1 2,0 0-2,5-2 1,-6 0 1,1 1-1,1 1 0,0-1 1,-1 1-1,0-1 2,0 1-2,3 1 0,2-3 0,-5 0-2,1 1 2,-1 1 0,1-1-1,4-1 0,-2 0 0,2 0-2,-1 0 0,-4 2 0,0 0-3,2 0-6,-3 4-20,2 4-40,-7-1-113,-4 7-128</inkml:trace>
  <inkml:trace contextRef="#ctx0" brushRef="#br0" timeOffset="224660.8498">23519 3605 277,'0'0'49,"0"0"-2,0 0 0,0 0-7,0 0-3,0 0-4,0 0-1,0 0 0,4 0 1,-4 0-4,2-4-4,1-9-5,0-8-5,3-8-4,2-3-3,2-4 1,2-4-2,2-2-1,2-4 0,3-2-2,1-5-1,2 0-6,1-4 3,0 3-3,3-2 4,0 2-1,3-1 0,-1-1 0,6 0-1,2 2 2,5-3-2,4 0-9,0-4 5,5 0-4,1-3 4,1 2 7,1 0-3,-1 7 2,-4 1-2,0 8 2,-8 5 0,-2 6 0,-5 6 0,-2 5 0,-2 3-1,-2 6 1,0 1-1,-2 2-3,-1 4 3,1-1 1,-3 1-1,1 1-7,0-3 7,1 3-1,1 1 2,1-3 9,2-1-20,-1 0 0,1-2 1,-1-1-2,-1 3 11,-3 1 2,-7 3-2,-5 2 3,-5 4-2,-1-3 0,-1 3-1,1 0 3,0 0-2,-5 0 1,0-2 0,0 2 0,2 0-1,-1 0 0,1 0 0,-1 0-1,2 0-1,-2 0 1,1 0-1,-1 0 0,1 0 0,-1 0-2,1 0-2,-1 0-5,-1 0-17,0 0-27,0 2-87,-4 8-135</inkml:trace>
  <inkml:trace contextRef="#ctx0" brushRef="#br0" timeOffset="225895.9205">24375 1603 301,'0'0'26,"0"0"0,0 0 3,-16-86-1,12 73-9,-2 1 1,-1 0-3,1 4-2,-5-4-1,-1 3-3,5 4 3,-9-3-3,7 4-1,-4 1-3,-6 3-3,1 0 1,-7 3 0,5 9 1,-1 2 0,3 3 1,2 2-2,1 6 1,5 2-1,0 1 1,3 2 3,0 3-4,2-1-2,2-3 0,3-2-3,0-3 1,2-5-1,5 0-1,0-7 0,2-4 1,-2-1-2,2-4 1,2 1 2,1-4-1,7 0 2,-3-10 1,4-4-3,-1-5 2,-3-3 3,-2-3 0,-1-7 2,-3-5 0,-1-4-1,-3-3 0,-2 0 0,-3 1 0,-1-1-2,0 3 2,0 1-1,0 0-1,-2 1 2,-3 6-1,1 2-1,1 12-1,-1 6-3,2 4 1,1 4 7,-1 2-9,1-1 4,1 4-5,-2-1-4,2 2 9,0 16-4,0 13 4,0 12-2,2 6 0,2 0-1,5-2 0,-2-4 0,2-1-1,2-3 0,-1-3-1,1-2 1,0-2-1,1-4 0,-2-3 1,1-5-3,-3-8 0,0 0-3,0-5 0,0-3-5,1 2-5,1-5-17,7 0-14,-1-6-28,5-2-43,-1 1-114</inkml:trace>
  <inkml:trace contextRef="#ctx0" brushRef="#br0" timeOffset="226203.9381">24539 1397 449,'0'0'33,"0"0"2,0 0-5,0 0 2,0 0-4,0 0-10,-70 95-5,64-70-6,3 2-4,2-1-2,1 2-1,1-4 0,7-2 0,0-5-1,5-2 0,-3-7-1,2 0-3,4-4 1,-1 0-1,6-4 1,1 0 1,-5-2 0,0-4 2,-1-3 0,-4-1 1,-3-4 2,-3-3 1,-1-3 5,-4-1-1,-1-2 1,0-2 1,0 1 0,-5 8-4,-1 0 1,0 8-2,-1-1-1,0 1-1,1 4-3,-3 0-5,-1 4-5,-6 0-11,0 8-9,4 9-25,1 7-36,4 4-169</inkml:trace>
  <inkml:trace contextRef="#ctx0" brushRef="#br0" timeOffset="226623.9621">24708 1465 455,'0'0'11,"0"0"6,0 0 9,0 0-4,0 0-2,0 0-4,0 0-7,0 0-2,76 49-3,-64-34-1,-3-1-2,-2-4 2,0 3 2,-4-6 0,0 3 2,1-3 0,-3-3 3,1 0 2,-2-4 1,0 0 2,0 0-3,0 3 1,1-2-3,-1 0 2,0-1-1,2 0-1,-2 2 2,1-2-3,1-3-4,1-14-2,0-7-2,2-8 1,0 4 0,-1-1 0,2 3-1,0 1 0,-2 7-2,3 3-1,-4 6 0,-2 4-2,2 2 0,-3 3 0,6 0 0,4 0 1,5 8 0,5 5 0,-4 2 0,0 4 1,0 1 0,-2-2-2,1 0 0,-4-3-1,1-3-5,-4-2-3,-2-3-18,-3-4-26,3 0-50,-6-3-111,0 0-59</inkml:trace>
  <inkml:trace contextRef="#ctx0" brushRef="#br0" timeOffset="226881.9769">25081 1050 482,'0'0'46,"0"0"-6,0 0-8,0 0-11,0 0-8,0 0-8,0 0-1,0 0 1,0 0 3,7 31 7,3 7-2,-1-1-3,-1 2-3,4 1-6,-2-3-4,0-1 2,2-6-1,-4-1-1,1-5 3,1-3-2,-4-6-2,-2-1-2,1-4-4,-4-6-19,1 5-24,-1 2-97,1-2-137</inkml:trace>
  <inkml:trace contextRef="#ctx0" brushRef="#br0" timeOffset="227103.9896">25047 1370 557,'0'0'26,"0"0"7,0 0-2,0 0-6,0 0-12,0 0-5,0 0-4,0 0-1,0 0-1,0 0-1,70-85-2,-48 74 1,-4 1-1,-3 5-1,-1 1-1,-4 1-2,-5 1-1,7 2-2,-6 0-6,6 0-9,7 5-27,-6 11-37,3 7-184</inkml:trace>
  <inkml:trace contextRef="#ctx0" brushRef="#br0" timeOffset="227458.0098">25760 1059 346,'0'0'33,"0"0"4,0 0 3,0 0-7,0 0-9,0 0-8,0 0-9,0 0-3,0 0-2,-53-14 2,34 37 5,4 6 1,0 3 3,1 2-2,3 1-3,2 2-3,3-3-3,3-2-3,3-3-1,0-5-2,6-2 1,5-4-4,1-1-7,3-7-6,4 0-27,2-3-63,3-2-147</inkml:trace>
  <inkml:trace contextRef="#ctx0" brushRef="#br0" timeOffset="228437.0658">26010 1053 501,'0'0'52,"0"0"-4,0 0-13,0 0-11,0 0-9,0 0-5,0 0-2,0 0-4,0 0 0,0 0-3,-55 8 0,44 12 1,2 4-3,2 2 5,2 6-1,3 0-1,0 2-2,2-1-2,0-1 0,0-1-3,0-6 0,4-1 0,1-9-1,2-4 3,-1-4-1,-3-5-1,5 0 1,-3-2 0,5 0 2,3-8 2,-3-3 1,4-2 1,-6 1 2,-4-1 0,0-4 2,-1 3-1,0-6 2,-1 8 0,-2-2 1,1 1-2,-1 8-2,0-2 0,0 7-1,0 0 1,0 0-1,0-2-2,3 0-3,-3 1-3,0-1-1,0 1 0,0 1 3,0-2 0,3 2 3,4 2 0,2 6-1,2 0 1,-1 1 0,1-1 0,-2-1-1,3 0-1,-4 0 0,0-4-1,2-1 2,-5-2-3,3 0 3,4 0-1,-1-5 2,3-8 1,-3-3-1,-2-5 3,-1 0-1,-1-4-8,-2 0 4,-4-1 1,-1-1 0,0 1 10,0 1-5,0 8 0,-1 2 2,-1 4 0,1 7 2,-5-6-3,5 7-1,-2-1 0,2 1-1,1 3-2,0-2 2,0 2-3,0-1-2,0-1 0,0-3-1,4-3 1,7-1 0,0-1-1,3 5 2,2 0 0,-3 2-2,4-1 4,-7 4-2,-3-2-2,4 2 3,-5 0-3,3 0-1,2 7 2,-4 5 0,2 3 3,-4 5 0,-3 2-1,-1 0 2,-1-5-1,2 3-1,-1-8 0,3-2 2,2 4-2,-1-8 2,6 5 2,1-5-6,-3-2 5,8 1 1,-6-2-11,4-3 7,4 0-3,-1-1-1,5-6 6,-5-5-3,-2-3 2,-2-4-1,1-2 2,-4 0-1,1-1 3,-4-1 0,-2-3 1,-3 1 3,-1 1-4,-2 3 2,0 3-3,-3 3 0,-2 6-1,-2-5-1,3 6 1,0 4-1,-2-3-2,3 3 0,0 1-2,1 0 0,-1 3 0,-1 10 1,-2 6 2,-1 6 0,3 2 0,1 0-2,3-2 1,0 2 1,0-4-3,4-1 2,1-6 0,3 1-1,4-2 3,4-1-3,4 1 0,2-4-1,2-3 0,-2-5-6,3 0-4,-1-2-10,1-8-18,2 1-33,-1 1-53,-5 3-167</inkml:trace>
  <inkml:trace contextRef="#ctx0" brushRef="#br0" timeOffset="229100.1038">24874 1992 568,'0'0'26,"0"0"3,0 0 1,0 0-4,0 0-9,0 0-5,0 0-4,0 0-4,0 0 2,0 0-1,-3-9 1,20 2 0,9-6 1,9-1-1,6-3 0,6 1-9,7-4-2,1-1 2,3-2-2,4-1 9,0-2 0,4 1 1,-1-3-2,3 1 0,2-2 1,2 2-4,-1 0 1,1-2 0,2 4-2,-2 1 3,2 1-2,0 2 2,4 1-1,-2 0-1,2 3 2,-1-4-2,0 3 3,-5-1-2,-2-3 1,-4 3-1,-4-3 0,-4 5 0,-7-2 0,-2 4 2,-6-1-4,-5 6 2,-4 0-1,-5 2 2,-10 3-2,0 1 0,-5-2 1,-4 1-1,3-1 0,-5 3 1,-5 0 2,2 1-1,-5 2 1,0-1-2,0 1 1,2 0 1,-1 0-3,-1 0 5,1 0-3,-1-1-1,2 1 2,-2 0-3,1 0 0,-1 0-1,2 0-5,-2 0-14,0 0-37,1 0-229,-1 0-45</inkml:trace>
  <inkml:trace contextRef="#ctx0" brushRef="#br0" timeOffset="247664.1656">18621 1627 308,'0'0'63,"0"0"-15,0 0-15,0 0-4,0 0-5,0 0 0,0 0-3,0 0-2,0 0 1,10-75-1,-10 63 0,0 1 0,0 1-5,-2 0-1,-3 3-4,-7-3-4,6 3-1,-5-1-2,1 6-2,-2 0 1,-5 2-2,-1 2-1,-5 10 4,2 3-5,2 4 1,-3 4 2,2 3-3,2 0 3,1 3-2,4 2 1,0-2-1,3 2 0,4-2 2,2-2-2,4-2 2,0-1-1,1-2-1,10-2 13,2-2-1,2-1 0,3-2-1,2-3-16,-1-3-2,0-2-4,-5-4-7,2 1-15,1-4-14,1 0-28,4-2-47,-5-2-90</inkml:trace>
  <inkml:trace contextRef="#ctx0" brushRef="#br0" timeOffset="248308.2024">18787 1708 449,'0'0'42,"0"0"-5,0 0-6,0 0-2,0 0-7,0 0-8,0 0-2,0 0-7,0 0 0,-68-27-2,57 38-2,-1 5 1,3 4-2,2 1 1,3 0 0,4 3-2,0 0 0,0-2 0,6 0 10,4-3 2,0-1-2,3-4 0,-3-3-12,0-5 0,-1-2 1,-4-2 0,0-1 3,-1-1 1,2 0 0,4 0 1,5-3 0,-5-6 0,3-4-9,-5-3-2,-2-3-1,0-3 0,-3 0 11,1-2 2,-1-1 1,-3 6-2,1 2 0,-1 4 0,0 8 0,0-2 1,0 7 1,0-1-5,0 1-2,0 0-2,2 0-2,-2 0 2,3 11 1,0 7 5,3 4-2,1 1-1,3-1 1,-3-5-3,3 0 13,-1-5 2,-2-1-3,-1-5 2,-3-3-12,1 0-1,-4-3 1,5 0-9,6 0 0,1-7 2,3-4-2,-4-1 11,-2-3 1,-3-1 0,2-4 0,-2-2-2,-1 0 1,3-2 1,-1 5-1,-3 3 0,3 1-1,-2 7-1,1 1 0,2 0-2,-1 5 0,5 2 1,1 2-3,2 8 2,-1 2-2,-2 5 2,-2 0 0,0-1 2,-5-2 2,0-1-2,-2-1 3,-2-2-2,-1 0 2,0-1 0,0 3-1,-3-4 1,-1-1-9,1-5-18,0 1-20,3-3-73,0 0-76,0 0-73</inkml:trace>
  <inkml:trace contextRef="#ctx0" brushRef="#br0" timeOffset="248656.2223">19228 1806 420,'0'0'33,"0"0"2,0 0-8,0 0-9,0 0-8,0 0-7,0 0-1,0 0-2,90-33-2,-77 20 1,-3-2 0,-3-3 1,0 5 1,-4-3 2,-3-1 3,0 5-1,0-6 3,-4 4 0,-2 4 0,2 0 3,2 6-5,2 4 0,-7 0-3,-3 0-4,-6 10 0,-1 4-2,2 5 1,5 3 1,0 1-1,6-5 1,2 1 0,2 0 2,0-1-1,9 4 1,4-3 0,0-4-1,3-1 1,0-2 12,1-2-13,-4-5 10,3 0-16,0-3-4,-5-1-15,7-1-22,-1-1-50,-7-6-116</inkml:trace>
  <inkml:trace contextRef="#ctx0" brushRef="#br0" timeOffset="248945.2388">19510 1618 582,'0'0'33,"0"0"-6,0 0-11,0 0-5,0 0-3,0 0-4,0 0-3,0 0 1,80-49-3,-57 61 1,-2 5 0,-2 3-1,0 4-2,-2-2 1,-4 2-1,-1-4 2,-1 0 0,-5-6 0,2-2 0,-4-4 0,3-1 0,-1 1 0,0-3-1,0 2 0,-4-4-5,4 1-4,-2-3-20,-1 1-22,2 1-68,-5-3-151</inkml:trace>
  <inkml:trace contextRef="#ctx0" brushRef="#br0" timeOffset="249234.2554">19692 1485 446,'0'0'22,"0"0"-6,0 0-5,0 0-4,0 0-3,0 0 2,0 0-3,0 0 0,-17 111 1,10-75 0,-4 1 2,0-3 3,1 0 0,-3-6 2,3-1 1,1-6 3,3-6-1,-1-1 11,4-4-17,2-7 6,-1 4-12,2-7-4,-1 0 10,1 5-17,0 0 4,0 0-24,0 2-22,3-4-29,0 0-50,1 1-124</inkml:trace>
  <inkml:trace contextRef="#ctx0" brushRef="#br0" timeOffset="249708.2825">18793 2302 541,'0'0'38,"0"0"-5,0 0-9,0 0-4,0 0-6,0 0-4,0 0-5,0 0-5,0 0 0,-27-13-2,25 13 1,2 0 4,0-1 1,14-2 0,7 0 2,12-5-2,7 1-2,7-3 3,6 0-5,4-1 1,3 2 0,0 2-2,-1 2 2,-1 3-2,-2-1 1,-4 2 0,-1-2 0,-2 0 3,-4-2-2,-3 0-1,-2-2 1,-7 2-2,-4-2 3,-10 2-2,-6 3 0,-7-1 1,-6 3 1,0 0-1,0 0 4,1 0-3,1 0-2,-1 0-2,-1 0-5,0 0-14,-3 0-13,-5 12-31,-8 3-59,-2 2-161</inkml:trace>
  <inkml:trace contextRef="#ctx0" brushRef="#br0" timeOffset="250067.303">18829 2476 390,'0'0'12,"0"0"3,0 0 1,0 0-2,97-32-2,-60 25 0,3 1-2,0-1-1,3 2-4,1-2 2,1 1-2,-3 2 3,0 1 3,-4-2 1,-1 0 1,-6-2-1,-2 0 3,-1-3-1,-2 1-3,-4-1 0,-5 5-4,-4-2-1,-3 4 3,-6 3-1,1-2 2,-5 2 0,0-2-2,0 2-2,1 0 0,1 0-1,-1 0-3,1 0 0,-1 0-2,1 0-6,-1 0-5,6 0-17,-3 4-43,5 3-209,0 1-5</inkml:trace>
  <inkml:trace contextRef="#ctx0" brushRef="#br1" timeOffset="281013.073">3579 4599 529,'0'0'32,"0"0"2,0 0 0,0 0-2,0 0-9,0 0-10,0 0-9,0 0-5,0 0-1,-21 9 1,21-9 1,11 0 0,8 1 1,8-1 1,5 2 1,4 0 3,3-2-1,2 3 0,2-2 2,2-1 0,-1 1-3,2-1-2,-4 2-1,2-2-2,-3 0 3,0 1-1,0-1-1,0 2 2,-1-2-1,2 0-1,-1 2 1,-2-2 0,1 0 0,-1 5 2,-3 0-1,1 2 1,-2 0 0,-4 3-3,-2-3 3,-7-2-1,-5 0 0,-2-2 0,-6 1 1,-4-4 1,-1 1-2,-4-1 1,0 0-1,0 0 0,2 0 1,-1 2 2,1-2-2,-1 0 2,1 0 1,-1 0-1,0 0 3,1 0-2,-1 0-1,1 0-1,-2 0-2,0 0-3,0 0 1,-6 0-2,-6-8 0,-6-2 3,0-1-3,-4 0-1,2-2 1,0 1-1,0 0 2,3 2-1,3 2 2,3 2 1,2 2-1,5 0 1,-3 0-1,4 2 0,-2-1 0,2 2 2,3 1 0,-2-1-1,2 1 1,-2 0-1,1-2 2,-1 0-1,2 1-1,-1-1 0,1 2-2,-2-1 1,2 1 2,-1-2-2,1 2 2,-1-1-1,1 1 1,-2-2 2,2 2-1,-1-1-1,1 1 1,-2-2-3,2 1 1,0-1 0,-1 1 1,1 1 0,-2-2-2,2 2 0,-1-2 1,1 2-2,0-1 1,0 1-2,0-2 0,0 2-2,0 0 2,6 2 0,7 6 1,4 2 1,2 1 0,-2-2 1,3 0-1,-2-1 0,-4-4 1,2 0-2,-4 0 1,-1-3 0,2 3-1,0-4 2,-1 0-2,1 0 1,0 0 1,-2 0-1,1 0 1,-8 0 0,2 0-1,-6 0 0,0 0 0,0 0 0,2 0 0,0 0 1,0 0-1,-1 0 1,1 0 0,-2 8 1,0 6-1,-7 6-2,-4 6 2,-3 1-4,-5 2 3,2 0-1,1-3 2,0-4-1,7-7 1,3-6-3,2-1 2,3-4 0,-1 1-1,1 0 3,1-5-3,-2 0 0,2 0-2,0 2-2,-1-1-7,1-1-15,0 2-44,0-2-145,0 0-102</inkml:trace>
  <inkml:trace contextRef="#ctx0" brushRef="#br1" timeOffset="283704.2269">21100 4105 61,'0'0'20,"0"0"4,0 0 1,0 0 2,0 0 4,0 0 8,0 0 7,0 0 3,0 0 2,6-9-4,-4 9-5,-2 0-4,0-1-9,1 1 0,-1 0-5,0 0-2,0 0-2,2-2-6,-2 2-3,0 0-3,0-1 0,0 1-1,2 0 2,-2 0-1,0-1 1,0 1 2,0 0-5,0-3-1,0-1-2,-5-1-3,-3 0 1,3-1 1,-4-2 0,0 2 2,1 0 2,-4-3-2,4 3 2,-6-2 0,7 4-1,-3 0-1,1 1 0,-1 1-1,0-1-1,0 0-1,0-1 1,-3 3-1,3-1 1,-1-1-2,0 0 0,1 0 0,0 2 2,-3-1 0,3-3 3,-3 3 2,3-1-2,-4 1 0,2 1-3,0-1 1,-1 2 0,1 0-1,1 0 1,-2 0 0,1 0-1,-1 2 1,2-1-2,0 3 0,0-3 1,2 1-1,1 3 1,3-5 1,1 2-1,0-1-1,-1 1 1,1-1-2,-3 5-1,4-3 2,-6 5-2,1 3 1,0 1-1,1 4 1,-1 1 0,0 1 1,1 1 0,1-5 0,0-1-2,-1 3 2,3-8-2,-2 9 1,2 0 1,1-7-2,0 2 1,1-2 0,1-6-1,-2 0 1,2 9 0,1-7-1,0 7 1,0 6-1,0-7 0,0 6 2,0-6-1,0 0 0,1 0 3,3-1-4,-1 1 1,2-3 1,-1 2-3,2-4 2,3 5-1,-3-5 0,5 5-1,-1-4 2,3 0 0,3 3-1,0-3 1,-2-1 0,2 0 4,0 0-3,-5-2 1,1 0-1,-3-1-1,-1-1-2,1 0 2,-4-1-3,3-1 3,-1 1 0,3-2 1,1 4-1,0-4 0,-1 1 2,2-1-3,1 2 1,0-2 0,6 0 0,-2 0 0,5-7 2,-2 2-4,-7 0 4,1 0-2,-1 0 0,-1 1 0,1-1 1,-4 2-4,1-4 3,3 0 0,-4 2 1,3-2-1,-4 4 0,-5-1 0,5-1-1,-2 4 2,1-3 0,2-1-3,-2 0 2,2 0 0,-3 2-1,1-2 2,0 1-1,-1-1 0,1-1 1,0 1-1,-4 2 0,3-4 1,-3 3-2,0 2 2,2-6 0,-2 5 0,0-6-1,0 1 1,-1 4-1,-1-7 2,1 6-1,-2-7 2,1 0-2,-1 0 0,2 2-1,-2-2-1,0 0 2,0 0 0,0 2 0,0 0 0,0-1-1,-3 0-2,1 1 3,1 5 0,-2-6 0,1 7 3,-1-5-4,-1-2 2,0 2-1,0 1 1,2 3 0,-2-4 0,2 3 1,-1 2 0,2-1-1,-2 0 0,0 3-2,-4-4-2,-3-5-3,-8-2-12,-8-1-55,-10-4-238,-4-1-33</inkml:trace>
  <inkml:trace contextRef="#ctx0" brushRef="#br1" timeOffset="288242.4865">14057 7152 120,'0'0'31,"0"0"2,0 0-3,0 0-2,0 0-5,0 0-8,0 0-1,0 0 0,0 0 0,1-8 0,-1 6 2,0 2-1,0-1 0,0 1 1,0-2-3,0 2-3,0 0-1,-1 0-1,1 0-4,0 0 2,-2 0-2,2 0 2,0 0-2,0 0 3,0 0-1,-1 0-1,1 0-1,0 0 1,0 0-2,0 0 2,0 0 1,0 0 0,-2-2-4,-1-3 0,-3-5-1,-3-4-2,-2-1 3,-2 1-1,3 6 2,0-1 1,1 4 1,-1 0-1,0 2 5,6 1-2,-1 1 0,5 1-1,-6 0-6,1 0 0,-2 1-2,-1 4 0,6 4 1,-1 7 1,3 0 0,0 6 0,0-3 1,4-4-3,0-3 4,1-4-3,-1-2 1,2 2 0,-3-7 0,2 2 1,0-3 0,4 0 0,2-8 1,4-3-1,-5-3-2,-4 2 1,-1-3-2,-2 5 4,-1-4-2,-2-3 0,0 5 2,0-3 0,-3 1 0,-2 4 1,-3-1-1,3 3-1,3 3 2,0 3-2,2 2 0,-1-2-1,1 2 0,-5 0-1,-2 2 1,-3 8 1,1 6-1,5 3 0,2 4 0,2-1 0,0 1 3,6 0-2,2-2 0,-3-8-2,5 0 1,-4-6 0,1-3 0,2-1 3,4-3-3,2-3 0,2-8-2,0-7 4,-1-4-5,-3-2 4,-3-1 2,-3 0-3,-4 8 2,-3-1-2,0 0 1,-3 3 1,-7-5 1,-4 7 1,4 3 1,-6 5 0,7 1-2,-4 4-1,-4 0-1,2 0 0,-3 7-2,2 3 0,3 4 1,2 1 0,2 1 0,1 4 1,4-1-1,1 3 0,1 0 0,2 0 2,0 2 2,0-4-4,2-3 3,1-2-5,3-3 2,-2-3 0,1-1 1,-3-4 1,2-2-3,-1 0 1,0 0 1,2 1-2,-1-3 2,3-3 2,5-6-2,1-8 3,-2-2-5,-2-4 1,0 0-3,-3 1 3,-2 5 3,-1 0-3,-2 6 2,-1 0 0,0-1-1,0 0 0,-1 2 0,-2 5-1,2 1 2,1 4-1,0-1 0,0 1 0,0 0 0,-2-2-3,-2 2 1,-4 6 0,1 9 2,-3 8 0,7 4-1,3 4 0,0-1 2,2 0-3,3-1 3,1-5-3,-2-6-1,2-4 1,-1-4-1,1-3-2,0-1 3,-3-2-1,2-1 2,-1-3 0,4-3 1,3-9 0,1-3-1,-7-1 0,0 1 2,-5-2-1,0-3-2,-2 0 4,-5-5-4,-3 5 3,-3 3-1,0 3 1,3 6-1,-3 1 0,4 2 0,5 3 1,-8 0-1,6 2-1,1 0 0,-4 0-1,0 2-2,2 3 2,0 7 0,4 5 0,3 0 4,0 7-4,3-1 2,3 0-5,1-2 0,1-1-6,0-8-6,0 2-33,0-6-117,0 1-100</inkml:trace>
  <inkml:trace contextRef="#ctx0" brushRef="#br1" timeOffset="293199.7701">14298 10540 364,'0'0'16,"0"0"0,0 0-5,0 0 2,0 0-4,0 0-4,0 0 0,0 0-3,0 0 2,0 0 0,-15-5 2,11 12 4,0 8 0,-2 3 1,3 4 1,-1 4 3,1 3 0,-1 5 0,-2 7-1,2 5-3,-1 3-3,1 2 2,0 2 1,1 2 1,0-4 1,1-1-1,1-3-5,-2-3 0,3-3-4,0-1-1,0-2 1,-1 0-2,1 1 2,0-1 0,-2 0 2,1-3 0,-1-1 2,1 0 1,-1 0 1,1-4-1,0 2 1,-1-4-5,2 1 1,0-1-2,0-3 0,0-8 2,0 1-4,0-6 3,0-5-3,0-1 0,0-6 1,0 0-1,0 0 1,0 1 0,0 1 1,0-1 0,0 0-1,0 1 1,0 0-3,0-2 0,0 0 1,0 0-2,0 0 2,-4 0-2,-2-5-1,-3-9-3,1-5 4,-1-4-3,1 0 3,0 1 1,1 1 0,2 5 2,0 0-2,2 8 1,-3-1-1,2-1 0,1 6 1,-2-5-1,4 4 1,-2 1-1,2 1-1,1 3 2,-2-2-1,2 2 1,0 0 1,-1-1-2,1 1 1,-2-2-1,2 2 0,0-2 0,0 2 0,0-1 0,-1 1-1,1 0 0,0 0 0,0 0 1,0 0 0,0 0 1,3 5 0,4 5-1,0 6 1,3-3 0,-4-2-1,3 1 0,0 0-1,0-2 1,2 2 1,-3-3-1,1-5 0,-2 0-1,1 1-1,-4-3 0,6-2 1,0-3 0,3-9 2,4-6-1,-3-2 0,-3-4 0,-2 2 0,-3 5 0,-1 1-1,-2 5 0,0 7 1,-2-1-1,-1 5 0,0-2-2,0 2-2,0 0-13,2 0-28,-2 0-47,0 14-98,-6 6-93</inkml:trace>
  <inkml:trace contextRef="#ctx0" brushRef="#br1" timeOffset="302381.2952">4643 12963 108,'0'0'35,"0"0"1,0 0-7,0 0-5,0 0-9,0 0-3,0 0-5,0 0 0,0 0-2,-18 5 4,16-5 5,1 0 5,-1 0 5,1 0 3,-5 0 1,0 0-3,0 0-2,-5 0-4,6-2-4,1-1-1,-5-2-2,5 1-3,0 1-3,-3-2 0,4 1-4,-3-4 1,0-1 1,1 1-2,-3-4 2,2-2-3,0 1 0,1-3 0,-1 1 0,3 4 2,-3-9 2,2 3-1,1-3 0,-3-4 1,3-1-5,0 1 3,-1 0 0,3 1-1,-1-2 1,2 1 0,0-3-3,0-2 3,0 2-3,0 1 2,0 6 1,0-1-1,0 2 2,0 4-2,0-6 1,0 9 0,0-1 0,-1-1 0,-2 2 1,0-5 0,0 6 2,-1-5-3,-1-1-1,1 3-2,-3-8 2,1 3-2,0-1 2,2 0-2,-1-1 1,0 1-1,-1-2-2,2 1 2,1 4 1,-2 0-1,3 0 1,-1 5 0,-2-9-1,0 5 0,2 4 1,-2-7 0,3 3 1,-3-3-3,1-4 1,1-1 1,0 0-4,-1 2 5,2-3-5,2 1 2,0-2 2,0 2-1,0-3 1,0-1-1,0 3 1,0 3-1,0 3 2,0 6 0,0 0-1,-1 1 0,-1 1 0,2 0 0,-2 1 0,0 0 1,-1 1-1,-1-7 1,-1 0-2,1-6 0,-3 1 0,3 0-1,-1 6 2,1-4-1,-1 3 1,1-3-1,-3-5 1,1 4-1,2 5 0,-1-1 0,3 6 1,-1 0-1,0-1 0,1 7 2,-2-7-2,3 6 1,-1-1-1,-1-4-2,2 5 2,-1-7 0,1 1-5,1-3 4,0-5-2,0-1 1,0-6 3,1 1-1,4 2 0,2 0 0,-4 6 1,1 1 0,-1 3-1,0 1 0,0 1 1,0 0 0,0-6-1,0 6 0,2-6 0,0 1-2,0-1 2,1-6 0,2 2 1,1 1 0,0 0-1,-3 6-1,1 2 2,-1 4-1,-5 3 0,2 1 1,-3 4-1,2-3 0,-1-1-1,1 0 1,1 0-1,-3 4-1,0 0 0,0 0 1,0 0 0,3-5 1,4-2 0,4-1 1,1-6 0,1 2 0,3-3-1,-3 1 1,3 0-1,-5-1 0,-1 5 1,-1 1-1,-3 2 0,0 2-1,2-2 1,-5 5 1,3-4-2,-2 5 1,5-3 0,1 0 0,-1 1 0,1 1-1,3-1 1,-2 1-1,4 2 1,5-3 0,-1 0 1,7-1-1,-4-4 0,2-1-1,2-2-2,2-3 4,-1 1-5,2-1 4,0 1 0,0 1-1,0 0 1,0 2 1,0 1 1,-3 1-1,0 3-1,-2-2-1,-1 0 1,-1 4 1,0-2 0,0-2 0,-2 3 0,0-2-1,-1 1-1,-5 1 1,2 1 1,1 0-2,-5 0 2,7 0 0,-9 2-2,2-1 2,-1 1-1,-5-1-1,6 2 2,-7 0-1,7 0 1,-1 0-1,2 0 1,-3 0-1,2 0 1,1 0-2,-1 0 2,-1 0-1,4 0 0,-2 2 2,1-2-2,-1 0 0,2 0 0,-2 0 1,-1 0 1,0 0 0,-7 0-1,0 0 1,-5 0-3,0-2 2,0 2 1,2 0-2,-1 0 1,2 0 1,-2 0-2,1 0 2,-1 0 1,1 0-1,-1 0 2,1 0 0,-1 0 0,1 0 1,-1 0 1,1 0-2,-2 0 3,0-2-3,0 2-1,0 0-2,0-4-3,-9-3 2,-4-3-2,-2 0 3,-2 1-1,3 1 0,-4 1 2,2 0-4,2 0 2,1 1 0,-3-1 0,6 3 2,-6-1-2,1-2 1,7 4-1,-4 0 1,5-1-1,3 4 0,-1-3 1,2 3-1,3 0 0,-1-2 0,1 2-1,-2 0 0,0 0 0,0 0 1,1 0 1,1-2-2,-1 2 0,1 0 1,-2 0-1,2 0-2,-1-1 2,1 1-3,0 0 1,0 0 2,0 0-1,0 0 1,4 0 1,4 5-1,6 0 2,-3 3-1,3-1 0,0 2 0,0-2 0,-1-1 0,1-2-1,1 3 1,-2-3-2,0 0 4,-4-2-2,5 3 0,-1 0 0,-2-3 0,3 4 0,-6-3 0,1-1 0,0 1-2,-5-2 4,5 1-4,-4-1 4,0 1-2,-1-1 0,-4-1 0,0 0 0,0 0 1,2 0-1,-1 2 1,0-2 1,1 0-1,-1 0 1,1 0 0,-1 0 1,1 2 0,-1-2-1,-1 0 0,2 0-1,-2 0 1,0 0 0,1 1-1,-1-1-1,0 0 0,0 0 1,0 2-1,0 2-1,-4 7 0,-4 2-1,-2 4 2,3-5-1,0 0 1,4-2-1,-1-1 1,1 1 0,1-5 0,1 0 1,1-5-1,-2 0 2,2 0-2,0 0 0,-1 2 1,1 0-2,-2-1 1,2 1 3,-1 0-2,1-1-1,-3 1 1,3-1-3,0 0 2,0 2 0,0-3-1,-1 2 2,1 0-2,0-2 0,0 1-1,0-1-1,0 2 0,0-2-2,0 1 1,0-1 0,0 2 1,0 2-1,0 1-10,1 0-34,5 2-69,-3-3-162</inkml:trace>
  <inkml:trace contextRef="#ctx0" brushRef="#br1" timeOffset="305041.4474">6183 9886 175,'0'0'60,"0"0"-8,0 0-6,0 0-3,0 0-3,0 0-1,0 0-6,0 0-7,0 0-7,0 0-2,-5-8-8,3 8 4,-1-5-6,0-1 4,2 1-1,-1 2 2,2 3-2,-1-1 2,-1-2-1,-1-2-1,0 2-2,-2-3-1,0 3-4,-6 0 1,-4-1-2,4 2-1,-8 1 1,-1 1-2,0 0 1,-4 1-1,3 3 0,2 3 1,6-1-2,0 1 0,0 2 5,1 4-6,-5 2 5,2 1-4,0 0-1,3 1 0,-1 2 0,1-2 2,4 1-1,-2 0 0,1 2 0,0 1-1,-1-1-1,1-1 1,2 1 1,1 0 0,-1 0 0,4-5 1,2 1-3,0 4 2,1 0 1,0-2-2,0 0 1,1-3 1,2-6 0,1 6 0,0-6 0,1-1 0,-1 0 0,0-2 0,1 2 0,1-2 0,-1 1-2,1-2 2,0 1-1,0-3 1,1 2 0,1-1 1,6 0 2,0 0 0,-1 0-2,2-1 0,-4-1-2,1-2 1,2 1 1,-4-1 0,2 0 0,-2 0 0,0 0 0,0-3 1,0 0 2,0-1-2,-1 0 1,1-1-2,2-3 0,-5 3-1,6-2 1,-6 2 1,1-1-1,-1 2 0,1-2 0,1-3 0,-2 2 0,3-5 1,-1 0-1,-3 4 1,3-6-1,-1 2 1,-4 4 1,4-6-1,-4 4 0,1 2 0,-1-1-1,1-1 0,1 2 1,-1 0-2,-1 1 0,1-1 1,0 1-2,-2 2 2,1-5 1,-2 6-2,1-5 3,0-2-2,0 1-1,-2 1 2,2-3-1,-2 0 1,1 0 2,-1 2-2,-1-3 3,0 0-1,0 1 1,0 0 1,-1 0 0,-2 0 1,0 1 0,-1 1-3,-1-1-1,-1-4-1,2 5 1,-3-4 0,4 6-5,-3-1 5,2-1-6,-1 2 4,-1-2 0,1 3-2,-1-1 0,3 4-1,2 1-3,1 3-5,-3-5-26,0 2-95,0-4-163,0-3-11</inkml:trace>
  <inkml:trace contextRef="#ctx0" brushRef="#br1" timeOffset="307671.5978">6417 7704 295,'0'0'35,"0"0"-5,0 0-2,0 0-2,0 0-4,0 0-5,0 0-2,0 0-3,0 0-1,-14-18 1,12 18-2,1 0-1,-1-3-2,-4 1-1,1 0-2,-5-3-1,-3 1 0,1 1 4,-2-2 2,-2 0 0,6 2 1,-7-1-1,6 1-3,0 1-1,-2 0-1,1 2 0,-1-3-3,2 3 0,-1 0-1,-1 0 0,-3 3 0,5-1 1,-6 3 0,2-2-1,5 1 1,-6 0-1,1-1 0,5 0 0,-9 1 1,4-1-2,-3 0 2,-5 2-1,1 2 0,-1-2 1,-2 3-1,1 3 0,1-1 0,1 2 1,2 0 0,0-1 0,4 1-1,-2 0-1,8-4 1,-3 1 1,3-1-1,3-1 0,1-1 0,-2 1 0,5-5 0,0 1 0,-3 5-1,4-4 3,1 1 1,-1 6-2,2 1 3,0 3-6,0 1 4,2-2-2,4 0 0,0-2 1,-1 2 0,2-2-1,1-2 2,-2-3-2,2 5 0,2-4 1,-4-3-1,4 4 2,3-2 1,-6-2 0,7 0 0,1 1 0,3-2 0,3 3-1,1-3 1,-6-1 0,1 0 0,-1-1 0,-4-1-1,7-1 1,-6 2 0,0-2 1,5 0-1,-6 0 0,7 0-3,-7 0 2,2 0-1,5 0 0,-6 0 1,4 0-1,-4 0 0,0 0 0,7 0-1,0-2 3,4 2-3,-1-1 0,0-1 1,-8 2 0,3-1 0,-1-2 0,1-2-1,-1 2 0,1-2 1,-3 3-1,2-3 2,3 0-1,-2-1 0,-6 2 0,1-1 0,0-2-1,-3 4 1,4-4 0,-5 3 1,0-1-1,1 1 0,-1 0 0,1-1 0,-3 1 1,3-1 0,-7 3 1,4-3 0,-4 2-1,0 1 0,3-5 1,-2 4-1,0-5 1,1 0 0,-2-3 2,0 2-7,-2-2 3,2 1-3,-3-4 1,0 3 4,0-4-1,0-2 2,-7 1-2,-2-5 1,-4 4-1,1 0 1,-3 4 0,0-1 0,-2 2 1,1 1-2,-3 2 0,2 0-1,-4 1 0,0 0-1,-2 1 1,1 3-1,-3-1 0,1 4 0,6-1-1,-2 2 1,2 0 0,4 0 0,-4 0 0,6 0-1,6 0 0,1 0-2,5 0-1,0 0-6,0 0-9,0 0-15,-2 0-22,2 2-44,7 3-178,8 0 11</inkml:trace>
  <inkml:trace contextRef="#ctx0" brushRef="#br1" timeOffset="309344.6935">6354 10375 81,'0'0'-1,"0"0"0,0 0-2,0 0 0,0 0-2,0 0 0,0 0-1,0 0-2,0 0-5,0 0-11</inkml:trace>
  <inkml:trace contextRef="#ctx0" brushRef="#br1" timeOffset="311391.8106">22069 4100 319,'0'0'39,"0"0"-1,0 0-4,0 0-4,0 0-3,0 0-5,0 0-3,0 0-4,0 0-1,0 0 4,-3-36-2,2 26 0,-4-1 0,2 2-2,-2-1 2,2 0 2,-3 2-3,2-2-1,-2 3-2,1-1-4,-3 1 0,2 0-1,-3 3-1,2 0-3,-3 0 0,3 2-3,-3-1 2,0 1 0,0 0 0,1 1 1,3-1 0,-5 1-2,5 1 1,0-1 1,-7-2-2,7 3 1,-5 0-1,-2-3 1,1 3-1,0 0 2,1 0-2,1 0-1,-1 0 0,0 0-2,-1 3 2,-3 4 3,2-2-4,-2 2 2,1-1 0,-1 2-5,1 0 4,-5 2 0,2 0 0,4-2 3,1-1-2,5-2 0,-2 0 0,2-1 1,1 1-2,-4 4 1,0 0-1,1 2 0,0-2 0,1 3 1,-2 0 0,1 0-1,2 1 1,2-6 2,0 0 0,-1 1 0,3-4-1,2 0 0,-2-1 0,1 2-2,1-1 2,-2 5-1,1-5-1,1 1 1,-1 0-1,1-1-1,-2 2 1,2 0 0,1 6 0,0-5 1,0 3-1,0 2 0,0-4 0,0 4 0,0-3 1,1 0 0,3-1-1,-1 0 1,0 0-2,2 1-1,-1-2 2,3 3-1,-2-2 2,3 4-1,-2-6 0,0 2 2,3 1-2,-2-3 0,3 3 0,-4-5-1,1 1 1,1 1 2,0-2-3,-1 1 1,-3-3-1,6 1-1,-5 1 2,2 1 0,2-1 2,-6-2-2,7 2 0,-6-3 0,5 3-1,0 1 0,0-5 1,2 4 0,0-3 1,10-1-1,-3 0 1,5 0-2,-1-1 2,-2-3-3,2-1 2,-9 0 0,4 1 0,-2 1 1,-5 0-1,6-1-1,-6 2 1,1-1-1,0 0 1,-7 3 2,0 0-3,1-4 1,0 3 0,0-1-2,2-2 3,-3 3-1,2-6 0,3 3 1,-2-2 0,3-5-2,2 1 2,-4-1-1,3 0 1,0 1-1,-1 1 0,2-5 0,-4 4-1,0-1 2,-4 3-1,0-1-1,2 0 2,-3 0-1,3-1 0,-3 2 3,1-2-3,-3 0 1,2 1 0,-3 4 0,2-7 2,-2 6-1,0-6 0,0-6 0,-3 3-2,-2-1-1,0 3 2,-1 4-1,0 0 0,-1-4 0,1 3-3,-4-1-6,4 2-15,-1 0-33,-5-6-104,0 1-152</inkml:trace>
  <inkml:trace contextRef="#ctx0" brushRef="#br1" timeOffset="313387.9247">7904 8833 141,'0'0'34,"0"0"11,0 0 12,0 0 1,0 0-6,0 0 0,0 0-7,0 0-6,0 0-12,7-15-14,-7 5-6,-6-7 0,-1 2-1,-2-5 0,-1 3 1,3 5-1,-2 0 2,-1 2-1,3 2-2,-5-3 0,5 6-1,2 2-3,2 1-1,-3 2-1,-5 0-3,-2 7 1,-1 8-1,4 6 1,4 3 1,2 6-1,2 3 1,2 4 0,0 1-2,4-1 3,2 0-1,0-5 1,1-4 0,1-4 1,-3-7-1,1-5 1,-2-3 0,2-4-1,0 2 1,-3-4-2,1-1 1,0-2 2,5 0 1,3-9 1,4-6 0,-6-4-2,0-5 4,-3-3-2,-1-3 1,-2-2 0,-2 0 0,-2-2 0,0 2 2,-3 1-2,-3 4-1,0 9 0,2 1 1,-2 6 0,5 7 0,-1-1-2,2 5 0,-1-1-5,1 1-1,0 0 0,0 0 0,0 6 4,6 9-1,5 5 2,2 1-2,1 0-1,1-2 2,1-2-1,-1-2 0,-4-6-2,-1-4-3,-3 0-3,-2-3-6,-1 1-14,-4-3-19,6 0-30,-1 2-54,1-2-108</inkml:trace>
  <inkml:trace contextRef="#ctx0" brushRef="#br1" timeOffset="313764.9463">7987 8439 432,'0'0'25,"0"0"-1,0 0-1,0 0-5,0 0-8,0 0-4,0 0-4,0 0 0,0 0-2,0-31 0,5 31 0,5 0 0,0 0 0,-3 2 1,5 8-2,-5-3 1,0 6-1,-1 0 0,-2-3 2,-1 4 0,1-4 4,-4-5-4,2 5 4,-1-5-3,-1-1 0,2 3 0,-2-7 0,0 0 0,0 0 2,4 3 1,1 0 2,2-1 3,7-2-5,-2-7-1,6-6-5,0-6 1,1 2-2,-1-3-2,0 2-4,-1-1-3,-7 6-7,-2 6-17,-4 4-26,-4 3-57,0-2-121</inkml:trace>
  <inkml:trace contextRef="#ctx0" brushRef="#br1" timeOffset="314740.0021">7291 5972 193,'0'0'62,"0"0"4,0 0-6,0 0-2,0 0-9,0 0-8,0 0-12,0 0-12,0 0-4,4-15-5,-4-3 0,0-5-3,-3 2 2,-3 0-2,0 1 2,0 1 1,-3 2-5,0 1 1,1 5-1,-1 2-1,3 3 2,1 3-3,-3-2-1,3 4-1,1 0-2,-8 1 0,2 0-1,-4 7 2,-1 5 0,3 2 1,1 4 2,4 0 2,3 4-3,1 4 4,1 1-5,2 0 1,0-1 0,6 1 0,0-3-1,3 0-1,1-2 1,-2 0 0,3-5 0,0-2 0,-4-4 0,2-2 0,-3-4 0,4-1 1,-1-1 0,1-3 1,0 2 1,-2-2 2,6-5 1,-5-2 0,2-2 0,-5-4-1,-1-2-3,1-2 3,-2 2-1,-2-4 3,-2-1 1,0 1-1,0 0 0,0 1-2,0 7-2,-2 5 1,2 1-1,0 5-1,-1-1-2,1 1-2,0-2-5,0 2 3,0 0 1,0 0 3,4 5 2,8 7-2,4 3 0,1-1 0,2-3 1,2-1 0,1-5 0,4-3-4,2-2-5,1 0-24,1-5-40,-1-7-110,0 1-92</inkml:trace>
  <inkml:trace contextRef="#ctx0" brushRef="#br1" timeOffset="316244.0881">10773 6324 163,'0'0'52,"0"0"-6,0 0-8,0 0-7,0 0 2,0 0-4,0 0 1,0 0-2,0 0-1,0 0 0,-40-32-1,37 29-1,0-1-5,0-6-3,3 5-7,0-7-2,0-9-3,5 4 0,6-3 0,-1 3-1,-1 5 0,2 2-4,-3 5-2,2 0-2,1 2-1,0 3 1,4 0 2,-3 8 0,1 5 1,0 2-1,-6 4 0,-1 2 2,-3 1-2,-1 2 2,-2-1-1,0 0 1,-2-3 0,-2-6 1,-1 3 0,2-9 0,2-4 0,-1 3-1,2-7 1,-1 0 0,1 0 0,0 0 2,-2 0 1,2 1 0,0 1 1,0 0 1,0-1-2,0 1-1,0-1-2,0-1-1,0 0 0,0 1 0,2-1 1,10 0-1,6 0 0,5 0 0,-2 0-2,0 0 1,1 0 0,-2 3-2,-1 2 0,-6 0 0,0 2-3,-3 2 3,-4-4 1,4 7 1,-7-4 2,-3 2 0,0 7 5,-4 1-1,-11 5 3,-1-2-3,-5 1 0,-2-5 1,0 0 2,1-1 1,0-3 0,9-6 0,-1 0-2,5-4-2,4-1 3,0 1-1,5-3 3,-1 0 1,1 0 0,-2 0-2,1 1-1,-1-1-3,1 0-2,-1 2-3,1-2-2,-1 0-5,1 0-8,1 0-18,0 0-56,0-5-192,4-3-20</inkml:trace>
  <inkml:trace contextRef="#ctx0" brushRef="#br1" timeOffset="320532.3334">12614 6423 216,'0'0'43,"0"0"-2,0 0-7,0 0-1,0 0-2,0 0 4,0 0 1,0 0 0,0 0-3,-45 9-4,44-9-5,-1 0-2,1 0-8,1-4-4,0-11-5,3-7-4,12-12 2,6-5-1,8-5 1,4-3 0,0 0-1,1 1-2,0 3 2,-2 5-2,-3 2 2,-4 8 1,-4 3-1,-7 10-2,-3 3 0,-4 4-2,-4 6-1,0 0-1,-3 2-1,0-2-1,3 2 0,1 0-1,2 11-4,-1 5-10,-2 3-23,0 9-33,-1-1-57,-2 6-110</inkml:trace>
  <inkml:trace contextRef="#ctx0" brushRef="#br1" timeOffset="320800.3487">12650 6711 375,'0'0'36,"0"0"5,0 0-2,0 0-10,0 0-7,0 0-6,0 0 0,0 0 2,32-91-4,-9 51-5,3-6-1,6 0-6,5-2 0,1 0-1,0 4-2,-2 6-3,-3 8-3,-5 8-2,-8 10-9,-10 3-7,0 9-2,-4 5-4,-2 12 3,-1 9-10,-3 7-15,-13 3-27,-4 5-29,-6 4-45</inkml:trace>
  <inkml:trace contextRef="#ctx0" brushRef="#br1" timeOffset="321028.3618">12662 7059 308,'0'0'51,"0"0"-2,0 0-6,0 0-10,0 0-5,0 0-5,30-86-1,-7 46-3,3-5-1,4 0-4,4 0-3,0-1-3,4 2-3,2 3-2,-2 3-1,-2 4-2,-4 2-5,-5 8 0,-8 9-5,-6 5-6,-4 3-9,-6 6-16,1-1-6,-1 4-11,-2 12-34,-1 8-60</inkml:trace>
  <inkml:trace contextRef="#ctx0" brushRef="#br1" timeOffset="321280.3762">12636 7439 429,'0'0'8,"0"0"4,0 0 7,0 0 4,0 0 4,0 0-1,63-85 0,-37 52-2,0-3-5,2-4-5,2-1-8,0 0-1,1 0-4,2 0-1,0 5 0,-1 2-4,-2 5-4,-4 9-7,-8 6-18,-4 7-26,-5 7-16,-2 4-35,-4 13-81</inkml:trace>
  <inkml:trace contextRef="#ctx0" brushRef="#br1" timeOffset="321508.3892">12756 7795 390,'0'0'31,"0"0"-5,0 0-6,0 0-3,0 0 3,0 0 1,31-112-3,-9 69 0,5-5-5,4 0-2,2-1-7,2 3-2,-2 4-5,0 7-5,-2 5-5,-4 9-10,-8 6-16,-9 8-34,-1 7-17,-4 0-119</inkml:trace>
  <inkml:trace contextRef="#ctx0" brushRef="#br1" timeOffset="321825.4073">12709 8087 334,'0'0'24,"0"0"4,0 0 0,0 0 3,0 0-5,0 0 0,0 0-4,0 0-1,83-89-3,-47 51-3,1-8 0,2 0-9,5-5 2,-1-1-4,-1 4-2,-2 1 1,-5 5-3,-4 6 0,-6 6 0,-4 9-1,-7 7-3,-6 7 0,-5 4-1,-3 3 2,0-2 3,0 2 0,0 0 2,1 0-1,-1 0-1,0 3-2,-3 6-2,-1 0-5,-1 0-8,1 0-17,4 1-27,-2-2-60,2-3-122</inkml:trace>
  <inkml:trace contextRef="#ctx0" brushRef="#br1" timeOffset="324282.5479">24878 4112 278,'0'0'52,"0"0"-14,0 0-4,0 0-2,0 0-6,0 0-3,0 0-3,0 0-4,0 0-2,0 0-1,0 5 0,0-5 1,-2 3-1,2-3-1,0 0 1,-2 0-2,2 0 2,0 1-3,-1-1 0,-1 0 1,-2 0 0,-1-1 0,-2-7 0,-4-1-2,3 2-2,-3-4-2,-1 2-1,5 1-1,-5 0-1,1-1 0,4 4 1,-5-2-1,-2-1 0,5 5 0,-8-3-2,1 0-1,-2 3 1,-4-1 0,5 1 1,-1 1 0,0 0-1,4 1 0,-7 1-1,1 0 1,7 0 0,-9 0 0,11 0 0,-4 0 0,-3 0 0,2 3 0,-7 3-1,1 3-1,2 0 0,-1 4 1,4-2 0,0 1 1,3 2 0,0-1-1,5-4 0,2 1-2,2-3 1,2-4 0,1 1 2,1 1-1,-1 0 1,-1 4-1,2 2 1,0 1 0,-1 5 0,2-4 0,0 6 0,0-1 0,0-1 0,4 4-1,2-3 1,2-3-2,0 1 2,1-1-1,1-3 1,1 0-1,3-3 1,0 0 1,0-1 0,2-1 0,0 0 0,-3-1 0,2-2-1,-1-1 1,-4-1 2,5 1-3,-5 1 1,-1-3 0,1 1 0,-6 0 0,6-1 0,-4-1-1,4 2 0,3-1 0,-3 1 1,0 0-1,3-2 0,-3 0 0,3 0-1,-1 2 2,0-2-1,0 0 0,-1 0 0,1 0 0,-1 0 1,0-2-1,-1 0 1,1 0 0,-3-1 0,2 2 0,0-3 0,1 2 0,0-4-2,-1 4 1,-1-3-1,5-2 1,-5 2 1,3-2-1,-4 2 3,-2-1-2,1 0 1,-1 0 0,3-2 0,-6 6 1,0-1-2,-2-2 1,2 3-1,0-2 0,0 1 0,-3 3-1,0-1 2,0 1-2,1-2 1,1 0 1,1-3-1,-2 0 2,2 0-1,-1-4 0,-2 3 0,0-6 0,0 0 0,0 0 0,0-7 0,-2 6 1,-2-1-1,2 5 2,1 4-1,-4-4-2,4 4 1,-4-2 0,1-1 0,1 4 0,-2-4-2,2 5 1,-5-6-1,0-2-1,-2 2-1,1-1-1,-3-1-4,1 1-5,-2-1-8,-4-3-23,3 4-53,-1 1-200,-3 1-9</inkml:trace>
  <inkml:trace contextRef="#ctx0" brushRef="#br1" timeOffset="326299.6633">23639 4139 244,'0'0'22,"0"0"4,0 0 3,0 0 0,0 0-3,0 0-2,0 0-1,0 0 1,0 0 4,0 0 4,0 0 2,0 0-1,0 0-4,0-1-4,0 1-6,0 0-6,0-1-3,-4-2-2,-3 3-4,-5-4 0,2 1-3,-2 1 0,2 1 0,-2-1 0,1 1 0,-1 1-1,0 0 0,-3-1-1,-5-2 2,2 3-1,-5-5 2,2 2-2,-1-1 0,2-1 2,-3-2 1,1 2 0,0 0-1,-2-2 0,-1 2-2,-1-2 1,-1 3 1,-1 0-2,-1 0 0,0 3 1,3-1-4,-1 2 3,1 0 0,1 0 0,1 2 2,1 1-1,2-1-2,-2 1-1,0-2 4,0 1-2,7-1-2,-3 0 4,2 1-1,4 0 0,-6-2 2,0 0-2,3 3 0,-7-3-1,2 4 0,6-3 0,-1 2 1,0 1 0,5-2 0,-5 4-1,0-2-1,3 1 2,-3 2 0,3 0-2,-1 0 2,5-3-2,-4 5-1,4-5 3,5-3 1,1 2 2,3-3 1,-5 1-1,3 2 1,-1 0-2,0-1 1,3-2 0,-2 0-2,2 0 1,-2 2-1,-1 3-1,-2-1 0,1 3 1,0 1-2,-1 0 0,1 0 0,-2 3 0,3 0 3,0-2-3,1 2 0,0-8 1,1 9-2,1-7 1,-2-2 1,2 3-1,0-6 0,-1 0-1,1 0 1,0 3 0,-2-3 1,2 3-1,0 4 1,-1 0-1,1-2 1,0 6-1,0-5 1,0 4-1,0-1 0,0 1 0,3 0 0,0-2 0,1 1 1,0 0-1,5 2 0,-3-4 0,2 4 1,1-2-1,3-1 0,-2 1 1,3-1 0,-2-3 0,3 2-1,0-3 1,-1 2 1,0-1-2,-3-3 0,6 3-1,-3-2 0,2 1 0,3 1 1,1-2 5,-2 2-5,2-1-1,1-1 1,1-2 0,-1 0 0,0 1 4,-6-1-3,5-1-1,0 0 0,-5 0-3,5 0 3,-4 0 0,-2 0 1,1 0 3,-2 0-4,2 0-4,-2 0 5,1 0-5,0 0 5,4 0 4,2 0-6,4 0 2,0 0 0,-2 0-1,2 0 0,0 0 4,1 0-5,0-1-4,-1-1 5,1 0-4,-8-1 3,1 0 2,-5 2-2,-1 0 1,1-1 0,-6 2 0,7 0 0,-7 0 0,5-2 0,4 2 0,-4 0 0,9-1 0,-2-1 0,7 0 0,-2-1 0,0-1 0,1 0 1,0 0-1,-1 2 0,1-3-1,-2 0 1,-2 3 0,-6-1 1,1-1 0,-4 1-1,0 0 0,0 1 0,-6 2-1,6-4 1,-5 3 2,3-1-1,2-1-1,-2 0 0,0 2-1,0-2 1,6-2 0,-5 2-1,8-3 1,-4 2 0,2-3-1,-1 3 2,-1-2-1,-4 3 0,0-2 1,0 1-1,-5 2 1,2-2 0,-3 2 0,2-1 0,-2 1-1,-4 2 0,3-2 0,1 0 0,-1-1 0,3-2 0,-3 1 0,3-4-1,0 3 1,-2-3 0,0 1 2,2-3-1,3-2-1,-4 5 0,3-6-1,-4 5 2,1 0 0,-1-2-1,-3 6 0,5-4 0,-3 5-3,-2 0 4,2 0-1,-3 3 0,0-1 2,0 1-2,2-2 0,-2 1 1,1-6-1,1 3 1,-1-1 1,1 1-2,-2 4 1,0-8 1,0 2-2,0-6 0,0 1 0,0 1 0,0-1 2,-5 1-1,2-1 3,-1 2-2,1-3-1,-4 4 0,3-1-1,-2 1 0,0 1 1,-2 1 0,2-2 0,-3 2-1,1 0 0,-2 1 0,0-1 0,2 2 0,-1-2 2,-1 1-1,3 1-1,2 1 1,-2-2 0,2 2-1,0 1 2,-2-4-2,2 5 0,1-1 0,1 1-1,3 1 1,-6-2-1,1 2 1,-6-5 0,1 4-1,6 0 2,-9 1-2,1 0 1,-1 0 0,-6 0 0,2 0-1,4 0 3,-6 0-3,1 0 0,2 1 0,-7 0-6,1 4-1,0-2-7,-4 3-10,-3 2-22,-3 4-32,-5 2-101,-8 4-118</inkml:trace>
  <inkml:trace contextRef="#ctx0" brushRef="#br1" timeOffset="330403.898">14278 4902 70,'0'0'29,"0"0"-2,0 0 4,0 0 0,0 0 0,0 0-2,0 0-3,0 0-2,0 0-2,10 0-4,-10 0-1,1 0-5,-1 0-5,2 0-5,-2 0 1,1 0 2,-1 0 5,2 0 3,-2 0 2,1 0 1,-1 0 1,2 0 4,-2 0 0,0-2 4,1 2-5,-1 0-3,0-1-6,0-5-4,0-6-1,-4-3 0,-5-5 0,1 2-2,-1-1 0,0 2 1,-2 3-1,2-1-2,2 4 2,-2 0-3,-3 2 2,7 3 0,-7-3-1,3 5 2,-1 1-3,0 1-1,-3 2 0,-1 0-1,2 0 1,-1 5-3,1 3 2,2 3-3,0 6 0,3 1 2,4 3-1,-1 5 3,4 1 0,0 4 0,0 1-1,5-1 1,0 0 0,1-2 1,0-4-1,-1-3 1,0-7-1,0-1 1,0-6 0,-1 0-1,2 0 0,1-4-1,3 3 1,-1-4 1,1-1 1,3 0 1,6-2-1,-2 0-1,6-3 1,-4-1 0,-5-1 1,0-1-1,0-2 0,-4-2 1,3-3 0,-4 3 1,-2-3-1,-3-3 0,-1-1-1,0-5-1,-3 0 1,0 0-1,0-1 1,-4 0 2,-3 4-1,1 5 0,0 1 0,0 4 2,3 6-1,-2-4 0,2 4 0,0 0-1,0-1-3,3 4-2,-2 0-1,1 0 0,-2 5 0,-1 10 3,2 7 1,2 4 0,0-1 0,7 0 1,2-2-2,1-1 1,5-3-1,-1-2-1,3-5 0,0 0-2,-3-7 0,1 0-3,2-3-4,-6-2-7,8 0-18,-7 0-22,-1 0-46,1-4-88,-8 3-54</inkml:trace>
  <inkml:trace contextRef="#ctx0" brushRef="#br1" timeOffset="331151.9408">14298 4332 462,'0'0'40,"0"0"-2,0 0-3,0 0 0,0 0-10,-12-79-6,12 54-4,8 3-7,1 1-3,3 2 1,1-1-3,3 6 0,0-1-1,3 5 0,-1 1 0,-4 3-1,0 5-1,2 1-2,-3 1 0,6 7 2,-7 6 0,-1 6-1,-5-1 1,-3 2-2,-3 0 2,0 0 0,-5-2 1,-6 1 0,1-5-1,0-5 0,-2 1 1,6-6 0,2-1 1,1-1 0,3-3-2,-1 0 1,1 0-2,-2 0-2,1 0 0,1 0 0,0 0 0,0 0 3,0 0-1,6 0 1,7 0 1,7 0-2,-7 0 2,9 0-1,-2 0 0,-1 0 0,5 0 0,-5 0 0,-4 1 0,-4 3-2,-2-1 1,-1 2-1,-3 0 1,2 2 2,-7 3 0,0 9 1,-6 6 0,-8 7-2,-8 0 1,-2 0 2,-4-3-3,-1-1 5,1-4-4,2-6 3,5-2 1,8-9-2,3-3-1,7 0 2,-2-3 1,1 1 0,0 0 1,1-2 1,3 0-2,0 0 2,0 0-1,-2 0 1,2 3 0,0-3-1,-1 0 0,1 0-2,-2 0-1,2 0 0,-1 0-2,1 0 2,-3 0-3,3 0-1,0 0-2,0 0-6,0 0-11,13-5-66,3-5-204,4-3-26</inkml:trace>
  <inkml:trace contextRef="#ctx0" brushRef="#br1" timeOffset="333480.074">17216 3502 326,'0'0'34,"0"0"0,0 0 1,0 0-6,0 0 1,0 0 1,0 0-2,0 0 1,0 0-1,0 0-7,-11-35-4,10 30-5,1 0-5,-1 2-1,-1-2 0,1 1-2,-6-6-2,4 7 0,-6-2-3,-4 0 0,1 1-3,-5 3 2,-5 1-2,-1 1 1,-6 8 0,2 2 1,0 3-1,3 1 2,0 2-1,2 1 0,6 0-1,0 1 1,6 0 0,2-4 0,2-1-1,3-5 1,1-4 0,1 0 1,1 1 0,0-1 0,0 4 0,0 2 0,0-4 0,3 2 0,1-1 0,1 1 1,0-3-1,-1 2 1,1-1-1,-1 1-1,1-1 1,-1 3 0,-1-1 0,4 4 2,-4-2-1,1 3-1,-1-6 0,-1 4 0,-1 5 4,-1-5-2,1 6 2,-1 0-5,0-6 1,0 2-1,0-3 0,0-4 2,0-2 1,0 7-1,0-7 3,0-1 0,0 3 0,-2-4 1,-1 0-2,-3 4 3,0-2-3,-4 0 0,-3 2-1,3-2-1,-6-1 0,4 2 1,-1-5 0,2 2-1,5-3 1,-7 1-1,7-1 2,0 0-2,2 2-1,4-2 1,-2 0-2,2 0 2,-2 0 0,0 0-1,1 0 1,1 0-1,-1 0-2,1 0 2,0 0-1,0 0 1,0 0 3,0-6-4,0 2 1,2-4 0,4-1-2,0 4 1,0-2 3,-3 4-4,5 1 2,-2 0-1,-2 1-1,8 1 2,-6 0-1,5 0 1,5 0 0,-7 0 0,7 4 0,-3 3-2,-3-3 2,3 1 0,1 2-1,-7-2 1,7 3 0,-6-3 0,-1 1-1,2 0 0,-3 2-1,2-2 1,-3 2 1,1-1-1,-3 1 3,1-1-3,-1 3 1,0-2 0,-2-3 0,1 4 0,0-4 2,-2 1-2,2 5 0,-2-4 0,1 6-1,1-1 1,-2 1 0,1 6 0,1-6 0,-2 6 0,0 0 0,0-1 1,0-1-1,0 1 1,0-7-3,-2-4 2,1 4 0,1-5 0,0-1 1,0 2-1,0-7-1,0 0 1,0 0 1,0 1-1,0 1 2,0-1-2,0 1 0,0 5-1,0-2 1,0 0 0,0 5 0,0-4 1,1 0-1,1 4 0,-1-6 0,1 1 1,1 2 0,-2-3 1,0 1-2,1 0 0,-2-5 0,0 0 0,0 0 0,3 4 1,0 1 0,0-2 0,1 2 0,-4-5 0,0 0 0,0 0 0,1 1-1,4 2 0,-1 0 1,-1 0-1,1-1 1,-4-2 0,0 0 0,0 0 1,2 0 0,-1 3 0,7-3 1,-2 0 0,5 0 0,4-5-1,-3-1-1,0-1 1,-1-1 0,1-1-1,-5 2 0,6-3 0,-6 5-1,-4 2 0,5-4 1,-5 4 0,0 1 1,5-6 0,-5 4 0,0 1 0,1-4 0,-1 4 1,-2 0-2,2-1 1,-3 4 1,2-4-1,-1 1 3,2-2-2,0 3-1,-3 2-1,0-3 0,0 3-1,1 0 0,-1 0 1,2 0-1,-2-3-3,1 2-2,2-3-7,2-5-30,2-3-108,1-5-154</inkml:trace>
  <inkml:trace contextRef="#ctx0" brushRef="#br1" timeOffset="337648.3124">17152 4604 252,'0'0'45,"0"0"-6,0 0-4,0 0-4,0 0-9,0 0-4,0 0-2,0 0 1,0 0-2,17-38 5,-17 38 0,0-7-2,0 0-2,0-4-6,0 1 1,-4-1-6,0 2 5,-3 0 1,1 2 0,-2 0 0,0 2-2,4 2-2,-5 1-3,4-1-1,-1 3-2,-5-2-1,1 2 0,-6 0-1,-1 7-2,1 1 5,3 4-3,-1 3 3,0 1-3,0-1 0,1 0-1,4-3 2,-1-1 0,4-6-1,3-1 2,-2 3-2,3-4 1,-1 0 0,2 2 0,1-5 0,-2 0 0,2 0 0,0 2-1,0 3 1,0 2 0,0 3 0,0 0 0,6-3 0,1 3 0,-1-4 0,4 4 0,-1-2 0,-2-1 1,2 3-1,-2-5-1,-3 1 1,2 0 0,-1 0 1,-1 2 1,-2-5-1,0 6 0,1-5-1,-2 1 2,1 0-1,-2-1 1,0 2 1,0-1-2,0 7 1,-2-7 1,-3 2 0,1 1 0,-4-3 0,1 2 0,-3-2 1,1-1-1,-1-1 2,1 0-4,2-3 2,-4 0-1,5 0 0,0 0 0,-7 0 0,9 0 1,-1 0-2,1 0 0,4 0 1,-2 0 0,2 0-1,-1 0 1,-1 0-2,0 0 1,1 0 0,-1 0-1,1-1 0,1 1 0,-2-2-1,2 0 1,0 1 0,0-1 0,0 0 1,2-3-1,6 0 0,1 2 0,-5 1 0,5 0 0,-2 2 1,-3-2-1,7 2-1,-6 0-1,7 0 2,-2 0 0,-3 0-1,2 4 1,-2-1-1,0 2 0,-1-1 1,2 3 0,-3 1 0,1-1 2,-3 3-2,1-1 0,1 1-1,-3-1 1,1 0 0,0 1 0,1 0-1,-2-1 1,1-1 1,-2 0-1,1-3 0,-1 4 0,1-3-1,-2 5 2,1-1-2,1 2 3,-2 0-2,1 1 0,-1 6-1,1-9-1,-1 9 2,2-6 0,-2-1 0,0 1 2,0-1-2,0 1 0,0-8 0,0 2 0,0-7 1,0 0-1,0 0 0,0 2 0,0-2-1,0 3 1,0-3 0,0 7 1,0-1 3,0-2-4,1 8 4,1-8-5,-1 1 1,2 3-1,-1-3 0,-1-1 1,2 1 0,-3-5 0,1 3 1,1 2-1,-1-1-1,2 1 1,-3-5 0,0 0-1,0 0 2,1 1-1,-1 1 0,2 0 0,-1-1 0,1 0 1,-1 2-1,1-3 1,-1 0-1,1 0 0,-1 2 1,1-1 1,4 1-2,-1 0 1,-1 1-1,1-2 1,-5-1 0,0 0-1,6 0 1,-2 0 1,7 0-1,-2 0 1,0-3 0,-2 0 0,2-2 0,-1 0 1,0-2-2,0 2 2,-2 0-6,1-2 4,-4 4-4,2-2 3,-2 1 2,0 1 0,0 1 1,-3 2 0,0-3 1,0 3 1,2 0-1,1-5 0,0 1-1,0 1 0,0-1-1,-2-1-1,2 2 0,0 1 0,0-1 1,-3 3 1,0-2-2,0 2-1,1-2 0,1 1 0,-2-1-1,1 0 1,-1 2-2,3-3-4,-3-2-19,1-3-67,1-4-199,1 2-29</inkml:trace>
  <inkml:trace contextRef="#ctx0" brushRef="#br1" timeOffset="341128.5114">26765 4691 275,'0'0'4,"0"0"1,0 0 4,0 0 4,0 0 2,0 0 5,0 0 3,0 0-3,-49 101 0,37-68-3,-1-1-6,2 0-1,-2-4-3,3-3 0,1-1 0,-3-4 5,2-2 1,0-2 5,-3-4-1,4-2 0,-1-3-1,2-2-3,-1-2-3,0 1-1,5-2-3,-6 2-1,6-2-2,-1 0 2,1-1-2,4-1 0,-2 0 1,-2 0 0,-2 0-1,-5-1 0,-1-7-1,6 1 1,-4-7 0,3-3 0,3-3 1,-2-6-1,1 8-1,4-1 2,1 5 0,0 0-1,0 2 3,0 6-4,0-6 1,0 8-2,0-6-2,4 3 1,1-1-1,0 3-1,-2 1 0,3-1-2,0 2 1,2-1-1,1 1 1,0 3-1,2 0 2,0 0-1,6 2 0,-4 3 1,6 7-1,-3 1 2,-2 2 0,-2 2 1,-1-1 1,2 1-2,-3 0 1,0-1 1,-1 1-1,-2-4 1,-1-1-1,3-2 0,-3-3 0,1 5-1,-1-7 2,-2 2-2,3-2 1,-4-2 0,3 4-1,-3-5 1,3 4-2,0 1 4,-4-4-2,4 3 1,-3-3-1,0 0 1,0 0 0,-3-3 0,0 0 2,0 0-1,1 0 1,1 1-1,-1 1 0,-1-1-1,2 1-1,-2-1-2,1-1-6,-1 2-14,1-2-35,-1 0-118,2 0-101</inkml:trace>
  <inkml:trace contextRef="#ctx0" brushRef="#br1" timeOffset="341704.5444">26856 4350 516,'0'0'36,"0"0"-1,0 0-5,-2-79-9,5 61-8,5 0-4,-4 8-6,5-2-1,1 3-1,-3 3-1,6-3 0,-3 5-2,2 2-1,1-1-1,-2 3-1,8 0 0,-9 0 0,6 1 0,-3 6 0,-6-3 0,2 7 1,0 1 2,-5 3 0,-1 5 3,-3 4 1,0 1 0,-4 1 1,-8 1-3,-1 0 4,-1-1-2,-2 1 1,-1-1 1,0-1-2,2-1 3,1-4-5,6-6 2,1-6-1,5-4 1,2-4 1,0 0 2,-1 0 1,1 0 2,0 0 1,-2 2 1,2-1-3,0 1-2,0-1-1,0-1-1,0 2-2,5-2 0,9 0 0,2 0-3,3 0 2,4 0 0,-7 0 0,3-3 0,-2 0 0,2 1-1,1-1 1,-4 2 0,-5-1-1,-5 2 2,0 0-2,-2 0-4,2 0-4,0 0-13,3 0-26,-7 2-54,1 1-177</inkml:trace>
  <inkml:trace contextRef="#ctx0" brushRef="#br1" timeOffset="342008.5618">27139 4741 328,'0'0'14,"0"0"4,0 0 2,0 0 0,0 0-1,0 0 0,0 0 1,0 0-3,0 0-4,-1 5-6,7-3-1,8-2-2,2 0-2,-5 0 2,6-3-2,-2-1-3,-4 3 0,-1-2-7,1 1-7,-5 2-7,0 0-31,0 0-52,-6 0-127</inkml:trace>
  <inkml:trace contextRef="#ctx0" brushRef="#br1" timeOffset="342952.6158">26976 4495 482,'0'0'0,"0"0"1,0 0 4,0 0 0,0 0 5,0 0-1,0 0 1,0 0-4,0 0-2,0 0 0,-11-22-4,9 20 0,2 2 0,-1-1 0,1 1 1,0-2 2,-2 1 0,2 0 2,-1-2 0,1 3-6,0-2-1,-3-5-4,0 2 4,-2-5 3,1 1 1,-3 0 3,3 2 0,1 2 1,0 2-3,3 3 2,-2-1-2,2 1-1,-5 0-2,-4 1-1,-4 10 1,-2 8 3,3 8-2,3 5 3,0 0-4,4-1 1,2-8-2,1-4 0,2-6 1,0-9 1,0 2 0,0-6 3,0 0-1,2 0 0,9 0-1,1-10 0,5-4-2,-3-8 1,-1 0 1,-3-1-2,-2-2 4,-2 3-1,-2 0 4,-1 5 1,-3-2 0,0 2 3,0 4 0,0 1 4,0 7 0,0 5-2,0-1-3,0 1-5,0-2-3,0 0-3,0 2-1,-3 0-1,2 10 2,-2 7 0,1 7 3,1-1 2,1-5-3,0-5 2,0-4-8,0-3 0,0-2-1,0 1-1,0-5 1,6 0-3,5-7 0,2-5-2,3-6 7,-6-3 2,-4 5 8,-3-2 5,-3 6 3,0-2 3,0 2 3,-5 2-1,3-1-1,-1 6-2,1 2-5,2 3-5,0-3-1,-1 3-3,1 0-2,-5 0 0,-2 8-1,-1 9 1,-1 5 1,3-4-2,4 1 1,2 1-3,0-3-2,6 2 3,0-6-9,3-1-4,-1-5-18,1-3-25,6 2-33,-4-4-84,-2 1-106</inkml:trace>
  <inkml:trace contextRef="#ctx0" brushRef="#br1" timeOffset="343490.6465">26924 5203 528,'0'0'23,"0"0"15,0 0 10,0 0-3,0 0-8,0 0-18,0 0-7,0 0-7,-35-78 0,37 57-1,5 3-2,2-1 0,1 6-1,-2 3-1,1 2-1,0 4-2,-5 1-1,5 3-1,0 0 0,3 3-2,0 2 0,-5 7 1,0 0 1,-2 4-1,-2 0 1,-2 2 4,-1 0-3,0-1 5,-3 2-4,-1-5 1,-2 1 1,2-5 1,-2 5 3,-1 1-1,-1 0 1,-3 7 0,1 1-1,0 0 1,-2 0 2,2 3-4,1-5 3,2-5-1,1-4 0,2-3 0,3-7 0,-1 1 1,2-4 1,0 0 0,0 0 0,-1 0-1,1 2-1,0-2-1,0 0 0,0 1-2,0-1 0,0 0-1,0 0 1,1 0-1,5 0 1,7 0-2,-3 0-1,2 0-2,0 0-3,0-1-6,0-1-14,-1-1-27,0 2-30,-3-4-61,1 2-116</inkml:trace>
  <inkml:trace contextRef="#ctx0" brushRef="#br1" timeOffset="344423.6999">26988 4379 535,'0'0'29,"0"0"3,0 0 4,0 0-7,0 0-4,0 0-9,0 0-6,0 0-5,0 0-1,-45-5-1,35 23 0,2 4-2,4 3 1,3 2 1,1-4-4,0 2 4,0-8-7,2-4 1,3-4-1,-4-6-2,2 2-1,2-5 1,2 0-1,3 0 2,3-2-3,0-7-1,1-6 4,-2-3-2,-5-2 6,-1 5-2,-3-4 6,-3 2 1,0 5 1,0-8 2,0 11 1,-2 3 0,1 1-1,1 5-1,0-2-3,0 2-2,0 0-1,-4 0 0,-5 7 1,-1 8-1,0 5 2,2 7 2,5-1-4,-1-1 4,4-6-5,0-4 0,0-6-3,0-5-1,6 3-4,-2-6 3,8-1 2,7-3-5,1-14-2,6-6-12,-3-6 6,-3-3 1,-5 1 12,-5 2 8,-7 1 1,-3 5 2,0-1 3,-6 2 2,0 7 4,-2 1-3,2 7-3,-4 0-3,1 2-3,-1 5-3,-7 0 0,1 13 0,-6 5 1,3 6 1,2 4 0,1 1-2,6 0 1,2-2-2,5-7 0,2-3 1,1-5-7,0 0 1,1-2-4,1-5-3,7-2 3,1-3-3,7-8-4,3-7 2,-4-4 3,-1-5 7,-8 2 8,-3-3 7,-2 3 3,-2-1 0,-2 4 3,-5 0-2,0 6-5,-2 3 0,-1 1-5,1 3-3,-5 2-1,1 4-1,-1 5-2,-4 11 1,4 7 1,1 7-2,1 2 3,4 2-3,2 0 2,4-2 1,2-3-5,0-4 3,9-5-9,4-5 0,-3-6-1,5-4-4,6-5-6,2-5-9,6-8-1,-4-4 7,-5-4 15,-3-4 14,-5-2 17,-6 0 9,-1 7 4,-5-1-1,0 1-6,-7 2-7,-3-3-5,-2 5-2,3 4-4,3 7-4,-3 3-4,-1 2-2,-2 2-3,-2 10 1,1 7 1,3 7-1,4 4 2,0 2 3,5 2-8,1-3 3,4-5-7,5-2-5,0-8-9,1-4-18,5-1-25,-3-4-71,8-2-143</inkml:trace>
  <inkml:trace contextRef="#ctx0" brushRef="#br1" timeOffset="344892.7267">27129 4946 597,'0'0'38,"0"0"-7,0 0-4,0 0-4,0 0-8,0 0-2,0 0-2,0 0-3,0 0-1,0 0-4,-8-9-1,8 9-2,0-2 0,0-1 0,5-2 0,7-2 1,5 0 0,-1-1 0,-4 3 0,2 0-1,-4 2 1,2 0 0,-2-2-2,-6 3 2,2 1 0,0 0-1,-2 1 0,1-2-1,0 2 0,-5 0 0,0-1 1,0 1-1,2 0 1,-1 0-2,5 0-2,-1 0-2,4 0-6,5 3-15,0 2-34,-1 0-77,3 1-164</inkml:trace>
  <inkml:trace contextRef="#ctx0" brushRef="#br1" timeOffset="345468.7597">28102 4497 506,'0'0'1,"0"0"-1,0 0 3,0 0 4,0 0 5,-36 88 4,22-52 3,-1 2-1,-4 2 0,1 1 0,-1-3 0,-3-4-2,1-3 4,0-4-4,-2-5-3,0-3-1,-1-5-5,-1-5-1,-3-3-3,-1-6 1,2 0 2,-1-3 0,2-7-1,5-4-1,2-3-2,3-1-2,6-3-1,2 0-1,3-1-1,4 0 1,1-2-1,1 2 4,10-1-3,1 5 0,4 1 0,0 3 0,3 2 0,-2 4 1,2 0 1,-1 4-2,-3-1 1,4 5-1,0 0 2,2 0-1,7 8 1,-2 4 1,0 2-1,-4 6 0,2 0 1,-2 1-1,-2 2 1,-4-3-2,-2 1 0,-4-3-1,-2-4 1,-4-1-2,1-4 2,-1 1 0,-2 0 0,1 1-2,2 4-4,1 0-11,1 8-25,3 0-53,2-1-163,-5-5-27</inkml:trace>
  <inkml:trace contextRef="#ctx0" brushRef="#br1" timeOffset="345786.7779">28319 4890 655,'0'0'25,"0"0"3,0 0-3,0 0-6,0 0-5,0 0-7,0 0-5,0 0-2,0 0-1,3-3-3,-3 16 3,0 12 1,0 5 0,0 1 1,0-2-1,1-3 0,1-7 1,-1-2 0,-1-5 0,2 0 1,-2 0-1,0-7-2,1 1 1,-1-6-3,0 0-1,0 0-3,0 1-8,2 5-20,-1 1-36,-1-4-60,3 6-169</inkml:trace>
  <inkml:trace contextRef="#ctx0" brushRef="#br1" timeOffset="346078.7946">28462 5061 468,'0'0'22,"0"0"0,0 0-6,0 0-5,0 0-4,0 0 1,0 0-1,0 0-1,97-39-3,-65 37 0,1-1-1,2 1-2,-2 0-1,1 2-2,-6 0-6,-2 0 0,-8 0-2,-8 0-3,-4 0-2,-6 0-1,0 0-2,0 0-2,1 2-11,1-2-24,-1 0-51,-1 2-114</inkml:trace>
  <inkml:trace contextRef="#ctx0" brushRef="#br1" timeOffset="346352.8102">28683 4833 554,'0'0'25,"0"0"0,0 0-1,0 0-4,0 0-5,0 0-4,0 0-1,0 0 3,0 0 1,-14 65-1,14-31-4,0 3-3,0-2-1,3-2-3,0-4 0,-2-2 1,2-9-2,-2 0 4,1 1 1,-1-7-4,2 7 5,-1-7-7,-1 0 0,1 1 2,-2-10-2,1 8 0,1-6 1,-2-1-3,1 2-1,1-3-2,-1 2-3,1-1-7,0 1-17,-2-5-18,0 0-16,3 4-14,1 0-36,-1 0-124</inkml:trace>
  <inkml:trace contextRef="#ctx0" brushRef="#br1" timeOffset="346739.8324">29256 4855 582,'0'0'36,"0"0"0,0 0-3,0 0-5,0 0-10,0 0-4,0 0-2,0 0-7,0 0 0,0 0-2,3-17-2,-3 17 0,0 0 0,1 0 0,4 7 1,1 8 2,-1 7-2,2 4 1,-1 3 0,-3 0-1,0 1 0,-1-1 0,0-2-2,0 0 2,1 0-2,-2-9 1,2-1 2,0-8-2,-3-4 2,1 2-5,-1-7 3,0 0-3,0 0 2,2 1 0,-2 1 0,0 0 1,1-2-1,-1 3-3,0-3-6,6 5-24,-2-1-66,1 1-202,-4-5-19</inkml:trace>
  <inkml:trace contextRef="#ctx0" brushRef="#br1" timeOffset="348211.9166">27089 6220 479,'0'0'40,"0"0"2,0 0-3,0 0-2,0 0-5,0 0-8,0 0-6,0 0-3,0 0-3,-21-7 0,20 7 0,1-1 0,-2 1-2,2 0 1,-1 0-5,1 0-1,0-2-1,0 2-2,0 0-1,0-2 0,0 2-1,3 0 0,13-1 1,9 1-2,9 0 1,1-2-1,4 0 1,1-1-1,1-1 0,1-1 2,-2-3-2,0 1 1,-3 2 0,-1 0 0,-3 2 0,-2 0 0,-5 0 0,-7 2 0,-1 1 0,-6-2 1,-1 2-1,1 0 0,-8 0 0,2 0-1,-6 0 1,0 0-1,0 0-2,2 0-1,-1 0-2,6 0-5,-2 0-5,0 0-14,0 0-19,-5 0-22,1 2-27,2 2-36,-1 5-87</inkml:trace>
  <inkml:trace contextRef="#ctx0" brushRef="#br1" timeOffset="348870.9543">27183 6521 216,'0'0'22,"0"0"6,0 0 6,0 0 2,0 0-1,0 0-3,0 0-1,0 0 4,0 0 3,0 0 2,-24 5 0,23-5-5,0 0-2,-1 0-5,1 0-5,-2 0-3,2 0-7,1 0-1,-2 0 0,2 0 0,-1 0-1,1 0-1,-2 0-5,2 0 0,0 0-2,0 0-1,0 0 2,0 0-4,0 0 0,0 0-1,0 0-1,3 0-2,10-2 2,5-2-2,8-1 3,2 0 0,4 1 2,2 1-2,3-1 0,-1-1 1,-1-1 0,1 2-1,-3-1 1,-1 0 0,-2 2 0,-2 0 1,-2-1-1,-8 2 0,0-1 0,-5 1 1,-3-1-1,2 2 0,-8 0 0,3 1 1,-2-2-1,-1 2 0,0-2-1,2 2 0,0-1 1,1 1 0,-1 0 1,0 0-2,-2-2 1,2 2-1,1 0 1,-1 0 0,-6 0 2,0 0-2,0 0 0,1 0 1,1 0-2,-1 0 0,1 0-1,-1 0-8,1 0-12,-1 0-43,3-4-112,3-9-135</inkml:trace>
  <inkml:trace contextRef="#ctx0" brushRef="#br1" timeOffset="349684.0008">27068 4887 104,'0'0'37,"0"0"6,0 0 4,0 0-6,0 0 3,0 0 3,0 0 0,0 0-4,0 0-6,-8-24-5,7 23-8,1 1-2,-2-2-3,2 2 1,0-2-4,-1 1-3,1 1-4,0-2-5,0 2-1,0-2 0,12-1 0,6-2 0,8 1 1,1-3-2,2 1 0,2-1 0,-1 0-2,0 2 2,-1-2-1,-3 2-1,-7 3 1,0-1-1,-7 3 0,0-2 0,0 0 0,-6 2 0,1 0 0,-3 0 2,2 0-1,-1 0 1,0 0 1,-5 0 0,0 0 0,0 0-1,2 0 0,-1 0-2,1 0-4,0 0-1,0 0-5,-1 0-7,1 0-12,-1 0-26,-1 0-37,2 0-76,-1 0-94</inkml:trace>
  <inkml:trace contextRef="#ctx0" brushRef="#br1" timeOffset="350167.0284">27131 4991 350,'0'0'31,"0"0"10,0 0 5,0 0 1,0 0-5,0 0-10,0 0-3,0 0-4,0 0-2,0 0-2,-19 0-7,18 0-2,-1 0-3,2 0-4,-1 0 1,1 0-1,-2 0-2,2 0 0,0 0-2,0 0-1,2 0 1,11-3 1,7 1 0,7-3-1,4-1 1,-1 2-1,3-5 0,1 4 0,0-1-1,1 0 1,-1 1-1,-2-1 2,-1 2-2,-4-1 0,-8 2 0,0 1 0,-8 1 0,-5 1 0,3 0 0,-5 0 1,2 0 0,0 0 1,0 0 0,-6 0 1,0 0 1,0 0 1,1 0-3,2 0-2,-2 0-1,-1 0-4,0 0-2,2 0-7,-2 0-12,0-2-25,0 2-38,-7-1-94,-1-1-108</inkml:trace>
  <inkml:trace contextRef="#ctx0" brushRef="#br1" timeOffset="350770.0629">27126 4773 278,'0'0'19,"0"0"6,0 0 6,0 0 3,0 0-4,0 0-1,0 0-6,0 0-2,0 0-2,-15-1-5,13 1-2,1 0-1,-1 0-1,1 0 1,-1 0-1,1 0-1,-1 0 0,1 0-1,-1 0 1,1 0 0,-1 0 1,2 0-1,-2 1-1,2-1 1,-2 2-1,2-2-3,-1 0 0,1 0-2,-2 3-1,2-3-1,-1 2 0,1-2-1,-1 2 0,-1 3 1,-1 0-1,2-1-1,-1 0-1,2-4-1,-1 0-2,1 0 0,0 2 1,-2 0-1,2-1 2,0 1 1,0 0 0,0-2 1,0 2 1,0-1-1,0 1 1,0 0 0,0-1 1,0 1 0,0 0 1,0-2 0,0 3 0,0-2 1,0 0 2,0 1-1,0-1 0,0 1-1,0 0 1,0-2-2,0 1 1,0-1-1,2 2 1,-1-2 1,5 2-2,-2 1-1,8-3-1,-2 4 0,2-4 0,6 0 0,0 0-2,-1 0-2,-1 0-1,0-2-3,-5 0-1,7-1-3,-5 3-5,0 0-10,8 0-19,-7 0-37,6 3-59,-7-1-116</inkml:trace>
  <inkml:trace contextRef="#ctx0" brushRef="#br1" timeOffset="359870.5834">26879 5477 201,'0'0'51,"0"0"-3,0 0-6,0 0-4,0 0-2,0 0-7,0 0-6,0 0-5,0 0-6,-14 2 1,12 1-4,1-3 1,-1 0 1,1 0 1,-1 0 0,1 0 4,-1 0 0,1 0 0,-1 2 0,0-2 2,1 0 0,-1 0-2,2 0-3,-1 0-1,1 0-1,-2 0-2,2 0 0,-1 0-1,1 0-1,0 0-2,0 0-3,0 0 0,7-2 0,7-3-1,5-1 3,0-1-4,2 0 1,2 0 0,0-1-3,-2 1 3,1 1 0,-3 0-1,-4 1 2,-1-1-1,1 0-1,-4 3 2,4-3 0,-6 1-1,-2 3 0,3-1-1,-5 1-1,-1 0 2,-4 2 0,0-1-1,0 1 0,1 0 0,1-2 1,-1 2 0,1 0 3,-1-2-2,1 2 1,-1 0 0,1 0-3,-1 0 3,-1 0 1,0 0-2,0-3 0,0 3-1,0 0-2,-1 0 1,-7 0 0,-3 0-1,-8 0 1,0 0-1,-4 8-1,0 1 2,0 2-1,0 1 1,2-2 2,0 1-2,-1-2 1,3 0-1,1-3-2,4 1 3,-3-4-1,2 1 1,3-2 0,-6-1-1,7 1 3,-1-2-3,-1 0 2,7 0-2,-4 0 1,6 0 0,-3 0 0,-3 3 0,5-1 0,1-2 0,-1 0-2,5 0 2,-1 0-1,1 0 1,-2 0-1,1 2 1,0-2 0,-2 1-1,2-1 1,-1 0 0,1 2 0,-1-2 0,1 0-1,-1 2 0,1-2-1,-1 0 1,1 1 1,-1-1 0,2 0-1,-1 2 1,1-2-1,-2 0 1,2 0 1,0 0-2,0 0 0,0 0 0,0 0 0,0 0 1,0 0 0,9 0 0,3-2-1,2-3 1,3 2 0,0-2-1,6 0 2,-2-2-2,-2 4 1,1-2-1,-7 2 0,5-1 0,-2-1-2,-5 2 2,7 0 0,-6 0 0,0 1 0,1-1 0,-7 2 0,4-1 0,-6 1-1,1-1 0,0 2 2,-5 0-2,0-2 0,0 2 1,2 0-3,-1 0 3,1 0-2,-1 0 1,-1 0 0,0 0 1,0 0-2,-3 4 2,-8 3-1,-4 2 1,-2-2 1,-2-2-1,-1 2 0,-2-4 0,2 2-2,-2 0 1,1-3 0,-1 3 0,7-3 1,-2 1 0,7-1-1,-2-2 1,1 1-3,5-1 2,2 2 1,4-2 1,-2 0 1,2 0-3,-1 0 1,-1 2-1,1-2 1,-1 0 0,1 0 2,-1 0-2,1 0 0,0 0 0,-2 0-2,2 0 3,-1 0 0,1 0 0,1 0 2,-2 0-2,2 0 1,-1 0 0,1 3 2,-2-3-3,2 0 2,0 0-1,0 0 0,0 0-1,0 0 1,0-3-1,0-1-1,2-4 1,2 1 0,3-3-1,2-1 2,-2-3-1,3-3-1,2 2 0,-3 0 0,-1-2 0,2 0 3,-1 0-3,0 0 1,1-2-1,-2 3-4,0-1 4,-1 4 1,-2-1-1,0 5 1,-4 3 0,1-4-2,-1 5 3,1 0-2,-1 1 1,-1 4 0,0-1-2,0 1-1,0-2 2,0 0-2,0 1 1,0-3 0,-4 1 0,-1 1 1,-4-1-2,4 1-3,-1 0 5,-4 2 0,3 0 2,1 0 3,-4 0-6,4 0 1,-5 0-3,1 2 2,1 1-1,-2 1 1,6-4 1,-5 3 0,5-3 1,1 2-1,-1 0 0,5-2-1,-2 0 1,2 0 0,-1 0 0,-1 1 2,1-1-1,-1 0 0,1 2 0,-1-2 0,1 0 0,-1 0-1,1 0 1,-1 2 0,2-2 0,-1 0 0,1 0-1,0 0 1,0-2 1,0-5-6,1 0 5,7-6-4,-2 6 3,6-2 0,-1 0-1,2 3 1,0-1-1,1 2 1,3 0 1,1 2-1,2-1 0,-4 1 0,-1 0-1,2-2 1,-7 3 1,0 0-2,2 0 1,-7 2-1,1 0 0,6 0 1,-8 0-1,0 0 0,5 0 0,-6 3 0,2 5 1,0-1 1,-5 4-2,0 6 4,0 0-4,-4 5 3,-3-3-3,-4 0 1,0-3 0,1 1 0,-2-2 0,-2 0-1,-1 2 2,-1 0-2,0 0 1,-2 2 0,0-2 0,-1 1 0,1-1 0,0 1-1,0 1 1,1-4-2,2 2 2,2 0-1,1-5 1,4 0 1,2-7-1,0 2 0,-3-2 0,6-2 0,-2 4 1,2-5 0,0 1-1,1 1 0,2-4 0,0 0 0,0 0 0,0 1 0,-1-1 1,-1 2 0,2-2-1,-1 2-1,1-2 2,-2 1 0,2-1 1,-1 0-1,1 2 0,0-2 0,0 0-1,0 0 1,0 0-2,9 0 3,4-8-2,7-1 1,2-1 0,0-2-1,4 0 0,0-2 1,-1 1-2,3-1 1,-2 4 0,0 0 0,-3 2 1,2-2-1,-2 3-1,-2-1 1,-6 4 0,1 1 0,-6 1 1,-4 1-2,0 1 0,-2 0 0,3 0 1,-1 0-1,0 0 1,-6 0 0,0 0 0,0 0 0,1 0 0,1 0 1,-1 0-1,1 0 0,-1 0 0,1 0 1,-1 0-1,2 0 2,-3 0-2,1 0 1,-1 0-1,1 0 0,-1 0 0,2 0-1,-2 0 0,1 0-3,-1 0-8,0 0-34,2 0-134,-2-8-145</inkml:trace>
  <inkml:trace contextRef="#ctx0" brushRef="#br1" timeOffset="361468.6748">28349 6077 519,'0'0'13,"0"0"1,0 0 2,0 0 1,0 0 2,0 0-4,0 0-3,0 0 0,0 0-2,0 0 3,11-39-1,-11 54-2,-2 9 2,-7 10-4,-6 4 2,-3 6-3,-5 2-2,-3 1-1,-3 0 3,0-1-1,0-7 5,1-4 3,4-6-5,1-8 2,7-7-5,2-5-4,5-6 1,-4-3-4,-2-2 4,1-10-6,-2-4 4,2-4 2,2-5-2,-1-1 1,3-1 1,1-2-1,0 0-2,3 2 1,3 7-1,3 2 1,0 1 0,0 7-1,4-4 1,6 2 0,-4 4-2,4-1 2,4 1-2,1 4 2,1-1-1,0 5 0,4 0 1,-1 0-1,5 2 1,-1 5 0,-2 1-3,-4 4 4,2 4 0,-3 2 0,1 3 1,-4 2-1,-1 1-1,-2 2 0,-1 0 0,-1-1-1,-1-1 3,1-2-4,1-5 1,0-2-2,-1-4-3,2-2 1,-2-4-10,4-1-4,-2 0-15,3-4-19,0 2-23,-4-2-54,2 0-92,-8-2-53</inkml:trace>
  <inkml:trace contextRef="#ctx0" brushRef="#br1" timeOffset="361764.6917">28488 6432 660,'0'0'5,"0"0"2,0 0 6,0 0 3,0 0 2,0 0-4,0 0-1,0 0 1,0 0 0,19 42 2,-14-19-8,-3 1 3,4-1-7,-2-2-1,-1-6 0,2 0-2,-4-6 0,1-4-1,-1 6 0,0-7 0,1 1 1,-1 1 0,-1-6 1,0 0-2,0 0 0,2 1 1,-2 1-2,0-1-2,1 1-3,-1 0-6,0-2-12,2 0-24,-1 0-52,1-9-173,5-5-36</inkml:trace>
  <inkml:trace contextRef="#ctx0" brushRef="#br1" timeOffset="362131.7127">28636 5939 645,'0'0'15,"0"0"4,0 0 6,0 0 1,0 0-3,0 0-5,0 0-5,0 0 0,0 0-3,0 0-2,42-7-1,-20 22-4,-2 7-2,0 2 0,-3 4 1,0 4-1,-5 6 3,0 2-4,-7 4 1,-2 1-2,-3 5 2,0-2-2,-8 1 3,-5-3 2,0 0-4,-3-3 3,0-6-4,0-2 1,3-5 1,-1-5-1,6-10 0,2-6 0,5-4 1,1-5-2,-2 0 0,2 0-1,0 1-5,-1-1-8,-3 0-16,-5 0-28,3-6-36,-5-6-62,-2-3-139</inkml:trace>
  <inkml:trace contextRef="#ctx0" brushRef="#br1" timeOffset="362633.7414">27956 5996 505,'0'0'21,"0"0"8,0 0 6,0 0 2,0 0 0,0 0-8,0 0-5,-18-76-5,15 72-4,0 1 0,0 0-4,0 0-2,3 3-1,-6 0-2,-4 3-3,-3 9 0,-3 8-1,3 4 0,1 7-1,3 6 3,1 6-2,5 4 2,0 4-2,3 3 2,0 0-4,0-2 3,2-3-2,2-5 1,1-2 4,0-5-5,2-3 3,1-5-2,0-2-1,1-3 0,1-2 0,0-1 0,3-3 1,0 0 0,2-2 0,-1 0 1,1-3-1,-1-1 0,-5-2 1,2-3-1,-3 0 0,-3-2 0,3-1-2,-5-3-1,1 3 0,-4-4-3,0 0-1,0 0-3,0 0-10,0 0-14,5-4-32,3-10-54,2-13-163,6-7-34</inkml:trace>
  <inkml:trace contextRef="#ctx0" brushRef="#br1" timeOffset="363483.7901">28916 5790 458,'0'0'54,"0"0"-3,0 0-3,0 0-5,0 0-8,0 0-5,0 0-9,0 0-5,0 0-4,0 0-4,4-15-2,-4 15-1,2 0 0,-2 0-4,0 0 1,0 1 1,0 11-1,-6 6 1,-5 6 3,0 0-4,-3-4 5,3 1-3,0-6 1,4-8 1,3 1-2,2-5-1,0 1-1,0-1-1,2-3 0,-1 0-1,1 5 0,0 0 0,4 2-3,7 1 3,-2-4-1,6 1 0,2 0 3,-1-2-3,3-1 1,-1 0 1,1-1-1,-4-1 0,5 0 2,0 0-3,-6 0 1,4 0 0,-8 2-2,-3-2 2,4 0-4,-6 0-1,0 0-3,2 0-2,-7 0-2,0 0-2,0 0-2,1 0-4,1 1-5,-1-1-8,1 0-8,-1 0-10,-1 0-7,1 0-8,-1 0-3,0-4 11,-2-5 10,-4-6 14,-3 1 14,1-6 12,-1 4 13,-1 0 11,0 1 14,4 3 9,-3 0 6,-1-2 7,3 1-1,-2-1 1,5 6-5,2 5-3,2 3-5,-1-1-5,1 1-8,0-2-6,-3 1-6,3 0-4,-1-1-4,1 2-1,0 0 0,0 0 4,0 0-1,0 10 1,4 9 2,2 4-7,-2 3 3,2 1-4,-2 0-1,-1-3 0,0 1 0,1-4-1,-3-5-2,-1-1 2,2-3-1,-2 0 0,0 0 1,0-7-1,0 7-1,0-5 2,0-1-3,0 1 1,0-4-1,0 4-4,0-3-2,0 2-9,0-6-18,4 2-36,2-1-70,3-1-169</inkml:trace>
  <inkml:trace contextRef="#ctx0" brushRef="#br1" timeOffset="363920.8151">29090 5528 528,'0'0'44,"0"0"1,0 0-5,0 0-7,0 0-6,0 0-9,0 0-2,0 0-4,0 0 0,0 0-1,-7-5 1,7 10-3,0 7-1,0 0-2,0 0-2,0 0-1,0-2 0,1 3-1,0-9 1,1 7 0,-1-5 1,1-2-2,-1 7 1,1-5-2,-1 4 1,3 2-1,-4-9 0,2 9-1,-1-8 0,1 6 1,-1 0-1,1-5 1,-1-1-1,0 1 0,1 0-1,-1-2-2,1 2-1,-1-1-10,2-1-15,-1 2-40,1 0-91,-3-5-156</inkml:trace>
  <inkml:trace contextRef="#ctx0" brushRef="#br1" timeOffset="367321.0095">29827 5886 365,'0'0'29,"0"0"2,0 0 7,0 0 4,0 0 0,0 0-3,0 0-5,0 0-3,0 0-8,0 0-6,-10-19-8,10 19-5,0-1-2,-3 1 0,-3 12 1,-3 8 1,-5 9 0,0 1 0,-7 3-1,0 1 1,-4-3-1,-1 1 2,-3-1 1,0-4 1,0-4 1,2-3-2,-1-5-1,4-2-1,-1-2-1,8-6 1,0 0-1,6-3 0,0-2 2,-5-3 0,9-1-1,-6-8 0,4 0 1,5 4-2,-2-9 1,4-2-1,2 0 0,0-7-1,0 2-2,6 1 0,3 1 0,0 5 0,4 0 1,-2 2-1,4 3 1,-2 0-1,2 1 0,2 2-1,0 1 1,-4 4 0,3 1 0,-2-2 0,-1 3-1,3-1 1,-6 3 0,2 0 0,0 0 2,-3 0-1,5 2-2,-6 3 2,5 2-2,-4 1 2,-2-1 0,3 4-1,-3 1 0,-2-3 1,2 2-2,0 4 2,0-3 0,1 0 0,-2 2 1,1-1-1,3-1 1,0 5-1,-3-6 0,2 0-1,-2-1 0,-1-2 1,1 4-1,-2-4 1,-2-1 0,2 2-1,-4-6-1,4 5 1,-4-3 0,1-3 1,-1 3 2,-1-5-2,2 2-1,-1 3 0,1 0 0,-1 0 1,-1 0 0,2-1-1,-1 1 1,2 3-1,-2-3-1,1-1 1,-1 1 1,2-2-2,0 1 3,-2-1-1,2 2 0,-1-3 0,1 1 0,0 0-1,-1 1 0,-2-4 0,0 0 0,0 0 1,2 0-1,-1 2 0,1-2 0,-1 1-1,1-1 2,-1 0-1,2 2 3,-2-2-3,5 0 0,4 0 0,3-3 0,3-4-2,0-5 6,-1-5-5,-1-2 1,1-3-3,-4 2-6,1-2 0,-5 7-4,-1 2-2,-2 5-1,-2 4-6,-1-1 0,-1 5-2,0-2-9,0 2-4,0-1-12,0-1-20,0 2-44,0-1-66,0-2-67</inkml:trace>
  <inkml:trace contextRef="#ctx0" brushRef="#br1" timeOffset="368704.0887">30095 6309 419,'0'0'32,"0"0"1,0 0 3,0 0-4,0 0-4,0 0 0,0 0-2,0 0-2,0 0 2,-6 3-5,6-3 1,-2 0-4,2 0-2,0 0-3,0 0-2,0 0-3,0 0-2,0-5 0,0-6-1,0 0 0,2-6-1,1 2 0,-2 4 0,5-4-1,-3 4 1,-2 7-2,1-1-1,-1 1 1,0-1-2,1 0 1,-1 0-1,-1 5 1,2 0-1,2 12 0,1 5 2,-1 10-1,0 0 0,-1 2-1,-2-4 0,-1-5 0,2-2 1,-2-4 0,1-2 2,-1 0-2,0-7 1,2 0-2,-2-5 1,0 0 0,0 0 2,0 2-1,1 1-1,-1 4-1,0-2 1,0 2-1,0-1 1,0-6 2,0 4-3,0 1 1,0-1-2,0 2-2,0-6 4,0 0-1,-1 5 1,-2-2-1,-3 4 0,-1 2 3,0-5-3,-6 5 4,3-4-4,-3 2 0,-2-1-1,7-1 1,-7 2 0,2 0 1,4-4-1,-5 4 1,7-2 0,-4-1 0,3 2-1,-2-4-1,1 3 1,5-3 1,1 1 0,3-3 2,-2 0-2,2 0 1,-1 0 0,-1 2 1,1-2 1,-2 0-2,2 0 0,1 0 0,-2 0 0,2 0-2,-1 1 0,1-1 2,-2 0-1,2 0 0,0 0 0,0 0-4,0 0 5,0 0-1,0 0 0,0 0 2,5-4-3,5-3 3,-3 3-3,2-2 1,5-1 0,-7 2-6,8-2 5,-2 2-3,-3 0 4,6-1-1,-2 2 1,4-3-3,5 2 1,-3-2 0,2 3-1,1-1 2,-1 1-2,-1-1 0,-4 2 0,0 1 0,-5 1 0,2 0 2,-3 1 0,-4 0 0,5 0-2,-6 0 1,0 0 1,1 0 0,-7 0 1,0 0 1,0 0-2,1 0 0,1 0 0,-1 0 0,0 0 0,1 0 0,-1 0 0,1 0-2,-1 0 1,1 0-2,-1 0-2,1 0-5,-1 0-6,1 0-18,-2 0-39,0 0-87,0-2-167</inkml:trace>
  <inkml:trace contextRef="#ctx0" brushRef="#br1" timeOffset="369792.1509">28306 6650 143,'0'0'34,"0"0"2,0 0 4,0 0-4,0 0 5,0 0 2,0 0 3,0 0 0,0 0-2,0 0-3,43-1-4,-43 1-2,2 0-3,-1-2-3,1 2-4,4-1-4,-2-1-4,4-3-3,-2 1-2,-1-5-4,1-3 1,-3 2-2,1-6-1,0-1 1,-3 7-3,2-7 3,0 7-5,-3 3 3,2-5-1,-2 7 0,0-1-1,1 2 2,-1 4-4,0-1-1,0 1-1,0 0-1,2-2 1,-2 2 1,0 0 0,0 0 2,1 0-1,-1 0 0,2 0 6,-2 0-6,1 0 2,3 0 0,-1 3-1,4 4 0,1 6 4,-4-4-5,3 4 0,-1 1 1,0 0-1,-1-1 1,0 3 0,-2-1 0,0-5 0,0 5-1,-2-4-1,1-2 2,-1 2-1,-1-7 2,2 7-2,-1-7 1,3 6 0,-3 0-1,2-1 0,-1 1 1,-1-6-1,1 4 0,-1-1 0,-1 0-2,2 3 0,-2-4 2,0-2-2,1 3 2,-1-7-1,0 0-1,0 5 2,0-3-2,-6 6 0,-5-1 0,-2-2-2,-7 2 2,2-2 0,-2 1 1,-2-3-3,3 0 1,4-1 1,-1 1 0,4-2 0,1 1 2,0-1-1,4 1 1,3 0-1,4-2 0,-1 0 1,1 0 1,-2 0-1,1 1 2,-1-1-1,1 1 0,-1-1 0,1 0 0,-1 2 0,1-2-1,1 0 0,0 0 1,0 1 1,0-1-2,12 0 2,8 0-2,4-1 0,1-2 0,1 0-1,1 0-1,1-2 1,-1 2 0,-1 0-1,0 2 1,-10-1 0,4 2 0,-1 0 1,-7 0 0,6 0-1,-7 0 1,-7 0-2,2 0 1,-6 0 1,0 0-1,0 0 0,1 0 1,1 0-1,-1 0 1,1 0-1,-1 0 0,2 0 1,-2 0-2,1 0 1,-1 0-2,1 0-1,-1 0-3,1 0-4,-1 0-8,-1 0-21,0 0-67,0-6-215,-1-1-23</inkml:trace>
  <inkml:trace contextRef="#ctx0" brushRef="#br1" timeOffset="392264.4362">28415 6999 515,'0'0'15,"0"0"8,0 0 9,0 0 2,0 0 1,0 0-7,0 0-7,0 0-5,0 0-5,0-14-3,0 14-3,0-1-2,0 1-1,0 0 0,0-2 0,0 2 0,0 0 0,0 0-1,0 0 2,0 0-1,0 0 0,0 0 0,0 0 0,0 0-1,0 0 0,0 0 0,1 0 0,-1 0 0,0 0-1,2 0 0,-2 0 0,0 0 0,0 0 1,1 0 0,-1 0 0,0 2 0,0-2 0,0 0 1,1 1 0,-1-1 0,0 0 0,0 0-1,0 0 2,0 0-1,0 0 0,0 0-1,0 2 0,0-2-1,0 0 1,0 0-2,0 0 2,0 0-1,0 0 0,0 0 1,0 0-1,0 0 0,0 0 2,0 0-2,0 0 2,0 0 0,0 0-1,0 0 1,0 0-1,0 0 1,0 0-1,0 0-1,0 0 0,0 0 1,0 0-1,0 0 0,0 0 1,0 0-2,0 0 1,0 0 1,0 0-1,0 2 0,0-2 0,0 0-1,0 0 2,0 0-1,0 0 1,0 0 0,0 0 0,0 0 0,0 0-1,0 0 0,0 0 0,0 0 0,0 0 0,0 0 1,0 0 0,0 0-1,0 0 0,0 0-1,0 0 1,0 0 0,0 0 1,0 0 1,0 0-2,0 0 0,0 0 0,0 0 0,2 0 0,-2 0 0,1 0 0,-1 0 0,2-2 0,-2 2-1,1-2 1,-1 2 0,3-1 0,-3 1 0,1-2 0,-1 2 0,0 0 1,2 0-1,-2 0 0,0 0 1,0 0-2,1 0 1,-1-3 0,0 3-1,0 0 0,0 0 0,0 0 0,2 0 0,-2 0 0,0-1 1,0 1-1,0 0 0,0-1 1,1 1 0,-1 0 0,0 0 1,0 0 1,0 0-2,0 0 1,0 0-1,0-2 1,0 2-1,0 0 1,0 0-1,0 0 0,0 0-1,0 0 0,0 0 1,0 0 1,0 0-1,0 0 0,0 0 1,0-2-2,0 2 2,0 0 0,0-1-1,0 1 0,0-2 1,2 2 0,-2 0 0,0 0 1,0-3-2,0 3 0,0-2 0,0 2 0,0 0 0,0 0 0,0-2 0,0 2-2,0 0 2,0-1-1,0 1 2,0 0 1,0 0-2,0-2 0,0 2 0,0 0-2,0 0 2,0-2 2,0 2-4,0 0 4,0 0-4,0 0 2,0 0 2,0 0-4,0 0 2,0 0-1,0 0 1,0 0 1,0 0-1,0-1 0,0 1 0,0 0 0,0 0-1,0 0 1,0 0 0,0-1 0,0 1 0,0 0-1,0 0 0,0 0 1,0 0-1,0 0 1,0 0-1,0 0 0,0 0-1,0 0 0,0 0 1,0 0-2,0 0 0,0 0 1,0 0-2,0 0 2,0 0-2,0 0-4,0 0-5,0 0-14,0 0-38,0 0-97,0-8-142</inkml:trace>
  <inkml:trace contextRef="#ctx0" brushRef="#br1" timeOffset="410536.4813">26229 7286 615,'0'0'6,"0"0"2,0 0 2,0 0 4,0 0 2,0 0-4,0 0 0,0 0-8,0 0 1,-23 3 3,23-3 0,0 0 3,0 0 4,2 2-4,11 1-2,3-2-2,2 3-4,-2-4 1,4 3 1,3-3-1,6 0 2,1 0-2,2-6-1,1 1 0,3-1 0,2-2 0,4 1-1,3-1 1,1-1 0,2 4-1,2-2 1,2 4 0,-1-2-1,2 2 0,2-2 1,0 2-1,1-3 2,1 0-1,4-3 0,4-2 2,3-1-6,1-3 6,2 1-6,3-1 2,0 3 0,-1 0-1,0 2 2,-1 5 0,-4 0-1,-3 5 1,-3 0-1,-3 0 0,0 6 0,-1 1-1,0 0 0,1-2 1,2 0 3,1-5-3,0 0-1,5-3 0,1-6-3,4-3 3,3-3 1,5-4-1,1 3 0,3-1 0,0 2 2,-2 1-2,-2 1 2,-4 4-3,-4 1 1,-1 3 0,-1 3-1,-4 1 1,-2-1-1,1-1 0,-1-1 2,2-3 0,2-3 0,1 1-1,5-6-1,3-2 1,2 1-1,2-2-1,0 2 1,-3 0 2,0 2 0,-5 5 0,-3 1 0,-5 3-2,-4 0 0,-5 3 0,-6 2 1,-1 0-2,-6 0 1,-1 0 1,-3 0-1,-1 0 1,2-2 3,-2-3 0,0 0 0,-4 1 0,1-2-5,-3-1 2,-3 2-1,-2-2 0,-8 2 1,-2 2-1,-5 1 1,-6 0 1,-1 2-1,-5 0 1,0-1 0,0 1 1,2 0 0,-1 0 0,1 0-1,-1 0 0,1 0-2,0 0-1,-2 0-7,2 0-15,-1-7-81,1-5-216,-2-19-31</inkml:trace>
  <inkml:trace contextRef="#ctx0" brushRef="#br1" timeOffset="415888.7875">26694 3396 462,'0'0'22,"0"0"1,0 0 1,0 0 1,0 0-1,0 0-1,0 0-2,0 0-6,0 0-4,-17-20-5,17 14-2,0 0 0,0-1-3,0 2 1,0 5-1,0-4 1,0 0 0,0-1 0,3 3-1,-3 2 0,0-2 2,0 2-1,0 0 0,1-2 0,-1 2-1,0-1-1,0 1 1,0-2 0,0 2 0,0 0 3,0 0-3,0-1 0,0 1 1,0 0-2,0-2 1,0 2 0,0 0 0,0-2 0,0 2-1,0-1 1,0 1 0,0 0 0,0 0 1,0-1 2,0 1-1,0 0 2,0 0 3,0-2 0,0 2 4,-1 0-1,1 0 1,0-1-2,0 1 3,0 0-4,0-2 0,0 2-3,0 0-3,0-1-1,0-3-1,10-2-1,7-1 0,9-2 0,3 1 1,7 0-2,5 3 1,6-2 1,4 2-2,7 0 1,6 2 1,3-1-2,6-1 2,5 1 1,3-2-2,8 2 1,10-2 2,8-1 0,8-2-4,12-4 6,11-2-6,9-2 5,8-2-1,7-3 0,1 2-2,5 0-1,-3-2 1,-2 0-4,-1 3 3,-6-1 0,-8 5 0,-9 0 2,-8 5-2,-11-1 0,-8 3 0,-12 1 0,-8 2 0,-13 2 1,-10 3 0,-12 0 1,-11 0 0,-9 0 0,-14 0-1,-10 0-1,-6 0 0,-7 0 1,0 0 1,0 0-1,1 0 1,1 0 0,-1 0 0,0 0 0,1 0 0,-1 0 2,1 0-2,-1 0 1,1 0-2,-1 0-1,1 0 2,-1 0-1,1 0 1,-1 0-1,1 0 0,-2 0-1,1 0 0,-1 0 1,2 0-1,-2 0 0,1 0-1,-1 0 0,1 0-2,-1 0 1,0 0-2,3 0 1,-3 0-3,0 0-3,1 0-11,4 3-17,-2 1-53,9-3-207,3-2-30</inkml:trace>
  <inkml:trace contextRef="#ctx0" brushRef="#br1" timeOffset="417607.8858">12676 6408 285,'0'0'45,"0"0"-10,0 0-6,0 0-7,0 0-1,0 0-3,0 0 2,0 0 0,0 0-1,-57 87 2,49-75-8,5-2 1,0-6-4,2 2-2,1-6 0,-2 0-1,2 0-2,0 2 4,0-2 1,13-5-2,6-13 4,10-9-4,4-10-1,4-6 2,1-3-4,3-3-1,0 3 0,0 1-1,-3 7-2,-3 5 0,-5 5-2,-4 9 1,-9 6-3,-8 8 0,-5 3-2,-4 2-3,3 0 2,2 0-2,-1 0 0,1 4 2,-5 12-2,-3 7-4,-9 12-10,-7 3-25,-3 7-31,-8 5-51,-4 6-96</inkml:trace>
  <inkml:trace contextRef="#ctx0" brushRef="#br1" timeOffset="418011.9089">12639 6815 368,'0'0'38,"0"0"2,0 0-5,0 0-10,0 0-7,0 0-10,0 0 1,0 0 0,0 0 0,88-99-3,-54 61 0,7-4-3,-2 1-5,0 4 0,-2 3-6,-5 9 0,-8 6-5,-7 9-6,-9 4-6,-3 4 3,-5 4 5,-2 16 1,-8 9-1,-7 10-8,-4 5-18,-2 2-13,-3 2 2,-1 1 7,0 2 21,1-1 19,1-5 9,-1-1 8,1-1 1,2-4 7,3-2 3,-2-1 2,2-4 3,4-4 1,3-8 1,7-7 2,3-5 3,3-6-5,0 0-1,0 0 0,8-8-10,10-12 0,11-13-6,6-11-4,7-11 0,6-3-1,5-4 2,1 3-4,1 7-3,-3 4-2,-6 9-1,-4 7-4,-10 9-3,-11 8-13,-11 8-21,-4 5-3,-6 2-21,-4 19-39,-12 8-97</inkml:trace>
  <inkml:trace contextRef="#ctx0" brushRef="#br1" timeOffset="418237.9218">12666 7444 350,'0'0'31,"0"0"4,0 0-2,0 0-6,0 0-8,0 0-1,52-81-6,-20 38-6,5-5-2,7 0-6,-1 1 1,0 2-5,-2 9-2,-6 9-15,-8 9-22,-7 9-17,-7 7-20,-4 2-19,-6 9-95</inkml:trace>
  <inkml:trace contextRef="#ctx0" brushRef="#br1" timeOffset="418445.9337">12669 7935 400,'0'0'27,"0"0"-6,0 0-4,0 0-3,0 0-2,56-116 2,-25 70-5,2-4 0,6 1-1,1-2-3,1 2-2,0 4-2,-1 4-1,-6 7-1,-5 8-3,-6 7-6,-8 7-6,-8 5-12,-1 6-5,-6 2-5,-6 15-26,-4 10-23,-9 8-33</inkml:trace>
  <inkml:trace contextRef="#ctx0" brushRef="#br1" timeOffset="418659.946">12644 8185 314,'0'0'9,"51"-84"5,-19 38 2,4 1 4,3-1-4,1-1-2,1 2-2,2 2-7,-1 2-1,-2 6-3,-2 3-3,-5 5-7,-1 7-3,-10 6-15,-9 6-40,-7 5-137</inkml:trace>
  <inkml:trace contextRef="#ctx0" brushRef="#br1" timeOffset="419007.9659">12759 8288 419,'0'0'10,"0"0"7,0 0 7,0 0 3,0 0-4,53-96-2,-24 60-5,7-4-2,6 0-3,1 3 1,3 1-4,-2 2-1,-4 3-1,-2 6-5,-5 5-2,-8 5-3,-6 5-1,-8 7-2,-1 2 0,-5 1-3,0 0-3,1 6 0,-4 5 0,-2 7 1,0 3 5,-6 6-3,-4-2 1,-3-1 5,1-2 0,0-3 2,0 1 5,0-3 0,-1-2 0,4-5 2,1 1-1,-1-2 0,0-2-1,4-1 1,2-2-3,3-4-1,-2 0-5,2 0-9,-1 0-20,1 0-96,0-12-111</inkml:trace>
  <inkml:trace contextRef="#ctx0" brushRef="#br1" timeOffset="427248.4372">27511 5864 157,'0'0'38,"0"0"6,0 0 3,-32-79-3,28 70-3,1 4-5,1 2 0,-1-1-3,2 1-4,-2-2-6,2 2-4,1 3-2,-2 0 0,2 0-2,0 0-2,-1-3-3,1 3 0,0-1 1,0 1-1,-3-1 0,3 1 0,0-2-1,0 2 0,0-2-1,0 2-1,0-1 0,0 1-3,0-2-1,0 2-1,0 0 0,0 0-1,0-3 1,0 3 0,0-2 0,0 2 0,0 0 0,0 0-2,0 0-1,0 0 1,3 14 0,4 11 2,2 13 4,1 6-5,1 9 3,-2 3-5,0 2 0,-2 0 1,-1 2-1,0 1 3,-2 2-2,-1-2 3,0 4 1,-2 0-2,1 0 3,-1 1-2,2-4-1,-2 1 2,1-5-1,-1 0 2,1-3-2,-1-6 3,1-4-3,-1-7 1,1-7-2,-1-9 1,-1-10-2,1-2 4,1-3 0,-2-2-3,1 2-1,-1-7-1,0 0 1,0 0 1,0 2 3,2-1-3,-2 1-1,0-2-2,0 2 1,1 1 1,-1-3-1,2 2 1,-2 0-1,1-1-1,-1 1 2,2-1-1,-2 0 1,5 4 2,-2-2-3,0 2 0,3 2 0,-2-4 0,5 1 0,7 1-2,-2-3 2,8 1 2,0-1-2,1-2 5,3 0-4,3 0-1,1 0 1,6 0-3,2 0 3,2 0 2,5-4-3,1 1 0,5 1 1,4-1-4,3-1 3,1-2 3,6-1-6,-1-3 4,1 1-4,-2 1 4,0-1 0,-3 1-1,0-1 1,-6 4-3,-3-2 2,0 2-1,-5 0 1,-4 2 0,-3 1 1,-3 0-2,0-1 0,-6 3 2,-1 0-1,-4 0 2,0 0-2,-7 0 0,0 0 0,-1 0-1,-5 3 2,6-1 1,-9-2-2,-4 0 0,2 2 0,-7-2-2,0 0 3,0 0 0,1 0 0,1 1-1,-1-1 1,0 0 0,1 0 0,-1 0 0,1 0 0,-1 0-1,1 0 0,-1 0 1,1 0-1,-1 0 0,1 0 0,-2 0-2,0 0 2,1 0 0,-1 0 1,0 0 2,0 0-3,0 0 1,0 0-1,0-1-1,0-6 1,-4-1 2,-2-9-2,1 1 0,1-10 0,1 1-1,0-3 1,-1 1 0,3-1 1,-1 2-1,1 1 1,-1 7-2,2-2 1,-1 0 0,-1 4 1,2-5-2,0 1 2,0-2-1,0 2 0,0-1 1,0-2 0,0 0-2,0-8 1,0 2 0,0 0-4,0 0 7,0 0-6,0 2 3,0 8 1,2-1-3,-2 8 3,1 0-1,1 0 2,-2 7-2,1 2-1,-1-3 1,0 1 0,0-1 0,2 1 2,-2 0-2,1 0 0,3-6-1,-2 2 0,1-1 1,1-4 0,0 1-1,2-6 2,2 4-2,0-1 3,1 1-1,-2 5 0,0-2 0,0 5-2,-4 3 2,3-2-1,-3 3 1,0 0-1,4-2-1,-4 3 0,1-2 0,-1 1 1,-3 3 1,0-1 0,0 1-1,2-2 0,2-2 0,-1-1 0,1-3 0,2-5 3,0-1-2,-2-6 0,0-1 0,1-1-3,1-1 2,-2-3 0,1 1-1,-2 9 2,2-2-1,-4 7-1,1-3 3,1-3-4,-2 4 5,-1-6-5,2 2 2,-2-2 1,0-6-1,0-1 0,0-1 0,0-2-1,0-2 0,0 1 2,0 0-1,0 3 1,0 5-1,0 3 1,0 7-1,0 0 0,-2 0 0,1 7 0,-2-7 0,1 9 0,-1-9 1,-1 4-2,0-2 1,0 1 1,1 0-1,0 0 0,1 5-1,-1-5 0,2 4 0,-4-4 1,3 0 1,-1-2 1,-3 2-2,2 1 1,-5-6-1,0 2 0,-6 0-2,-2 0 0,-3 3-1,-3 2 0,-1-1 2,-1 2 0,-4 0 1,-1 2-2,-5-1 2,0 2-1,-1 1 1,-3 2 3,0 0-3,-1 0 0,-1 0 0,-2 0-1,1 3 0,0 1 2,-1 0-2,1 0 1,-2-1 0,4 2-2,-1-2 3,0 1-1,-2 1 0,1 0 0,-2-1 0,0 4 0,-2-3 0,3 4-1,-1-1 2,4 1-1,-1-1 0,1 1 1,1-1-3,1-1 2,0 2-1,1-1 0,1-1 1,0-2 0,0 2 0,1-1 2,0-2-2,4 1 1,3-1-2,2 1 1,1-1 0,8-1 0,1 2 0,5-2 0,-1 0 0,2 0-1,3-2 1,2 1 0,5-2 1,-1 0-1,-3 0-1,-2 0 1,1 0 0,1 2 0,4-2 1,-2 0-1,2 0 0,-2 0 0,2 0 1,-2 1 0,2-1-1,-1 0 0,1 2-1,-1-2 1,1 0 0,0 7 1,0 6-1,4 8 0,7 8 1,-1 1-2,2 5 2,-2 1-1,-1 1 0,1 4-1,-2-1 1,0 3 2,-1 0-3,-1-1 3,1 1-3,-1-3 0,-2 0 2,-1-1-1,0 2 1,0 0-2,-3 2 1,0-1-1,0-1 1,0-3 0,-1-5 1,-2-3-1,1-10 0,2-8-2,0 0 1,0-5 1,0-2 0,0 2 3,0-7-2,0 0-1,0 0 1,0 2-2,0-1 1,0 1 0,0 0-2,0-2-1,0 3-4,0-3-15,0 0-44,0-15-238,0-9-36</inkml:trace>
  <inkml:trace contextRef="#ctx0" brushRef="#br1" timeOffset="431189.6626">8906 11492 279,'0'0'30,"0"0"-3,0 0 0,0 0-1,0 0-1,0 0 3,0 0 2,-86-21 4,75 18 0,0-2-2,0 0-4,2 2-1,0 1-5,1-1-2,-2-1-3,5 3-2,1-1-3,-2 1-3,2-1-1,-2 1-1,2 1 0,4 0 0,-2 0 1,2 0-2,-1 0 0,0 0 0,-1 0-2,1-2-1,-1 2-3,1-1-1,-1 1 0,1 0 0,1 0 0,-2 0 1,2 0 0,0 0 0,0 0 0,6 0 1,6 0-1,7 0 1,-1 0 0,6 1-1,-1-1 2,1 0 0,4 0 3,0 0-2,6 0 1,2 0-2,0 0 0,3 0 1,-3 0 0,-1-1 1,-2-2 1,-1 1-3,-3 2 0,0 0 1,0 0-2,0 0 2,-2 0-1,0 0 1,-3 0-1,0 0 0,1 2 0,-1 0 0,2-2 0,2 0-1,1 0 0,1 0 1,0-4 0,1-1 1,-1 1-2,-1 0 1,-3-3-2,-1 3 2,-8 1-2,-1 2 2,-4-1-1,-7 2 0,6-1 0,-5 1-2,0-2-36,6 2 1</inkml:trace>
  <inkml:trace contextRef="#ctx0" brushRef="#br1" timeOffset="432973.7647">8698 7856 171,'0'0'21,"0"0"-8,0 0-4,0 0 1,0 0-1,0 0 5,0 0 3,0 0 4,0 0-1,0 0-4,-14-7-3,13 6-5,1-1-6,-2 0 0,2 2-3,-1-1 0,1 1-1,0-2 1,0 2 0,0-1 2,0 1 0,0 0-1,0 0 1,0-1-1,4-2 1,2 3-1,7-4 1,-3 3 0,2-2-1,1-1-2,-2 1-1,8 1-5,-7 0-4,8 0-9,0 2-22,0 0-53</inkml:trace>
  <inkml:trace contextRef="#ctx0" brushRef="#br1" timeOffset="434832.871">8684 11607 249,'0'0'36,"0"0"-6,0 0 4,0 0 5,0 0-2,0 0 1,0 0 0,0 0-9,0 0 0,-30-56-2,25 45-4,3 1-1,-1 1-4,1 5-3,1-2-4,1 6-5,-2-1-5,2 1 0,0-1-3,-1-1 1,1 2 1,0-2-1,0 2 0,0 0 1,1 0 1,9 0-1,1 0 3,7 0-3,2 0 0,1 0 1,6 0-2,-1 0 2,0-3 0,2 1-1,-1-1 1,2-1-1,3 1 1,3 2 0,-1 1 0,1-2 0,0 2-1,0-2 1,1 2 0,-2-2 1,0-1-2,0-2 1,1-2-2,-2-1 1,1-1 0,-1 0 0,-1-2 1,1 2-1,0 0-1,-1 1 1,0 4 0,-2 3 0,0 1 1,1 0-1,-4 3-1,1 4 1,-3 2-2,-1 0 2,-1-1-1,-1 1 2,-3-3-1,-5 0 0,2-3 0,0 0 0,-6-1 0,7-2 2,-7 0 0,2 0-2,1 0 2,-1 0-1,2 0-1,-4 0 1,2 0-3,-7-2 2,7 2 0,-6 0-1,4 0 2,3 0-1,-3 0-1,1 0 1,0 0 0,5 0 1,-5 2 1,7-2-2,-7 3 1,4-3-1,5 0-1,1 0 2,3-3-1,-3 0 0,-5-1 1,-1 1-1,-5 1 0,1 0 0,0 1 0,-7-1 1,3 2-1,-3 0 0,2 0 0,0 0 0,0 0-1,-6 0 2,0 0-2,0 0 2,1 0-1,1 0 0,-1 0-1,2 0 2,-2 0-2,1 0 2,-1 0 1,1 0-2,-1 0 2,1 0-4,-1 0-4,1 2-6,-2 6-17,0 6-42,0 8-164,-11 3-47</inkml:trace>
  <inkml:trace contextRef="#ctx0" brushRef="#br2" timeOffset="449103.6872">6386 12791 158,'0'0'41,"0"0"-2,0 0 0,0 0-4,0 0 1,0 0 2,0 0-1,0 0 0,0 0-2,0 0-4,-50 8-3,49-8-6,1 0-4,-2 0-5,1 0-7,-1 0-5,0 0-3,2 0 0,0 0 0,0 0 2,0 0 0,0 0 0,5 1 0,8-1 2,9 0 0,-1 0 3,7-3 0,1-5 0,2-6-1,2-2-1,6 0 0,-2-3-1,4 2-1,-1 4 0,-2 1-1,-2 4-1,-4 2 1,-8 4 0,-2 1 0,-9 1-1,-1 0 0,1 0 1,-9 0-1,2 0 1,-6 0 0,0 0 0,0 0 2,1 0 3,1 0-1,-1 0 2,1 0 0,-1 0-2,2 1-2,-2-1-1,1 0-1,-1 0 0,-1 0 1,2 2-1,-2-2-1,0 0 0,1 0-4,-1 1 0,0-1-6,0 0-7,0 2-11,0-2-22,0 4-43,-11 3-58,-4 0-98</inkml:trace>
  <inkml:trace contextRef="#ctx0" brushRef="#br2" timeOffset="449676.72">6346 13048 341,'0'0'24,"0"0"5,0 0 8,0 0 2,0 0-3,0 0-2,0 0-6,0 0-1,0 0 0,-18 5-3,16-3-4,1-2-4,-1 0-5,1 0-5,-1 0-1,1 0-1,0 0-1,1 0-2,0 0-1,0 0 1,0-3-1,1-1 0,8-1 2,5-3-2,1 3 1,0 0 0,2-2-1,0 3 0,0-1-1,5-1 1,-1-1 1,1 1 0,0-1 0,1-3 0,3 3 0,1-3-1,1 3 0,-2 0 1,-2 4-1,-2-2 1,-5 1 0,0 3-1,-6-1-1,1 0 1,0 2 1,-1-3 1,0 3-1,-6 0 0,2 0-1,-3 0 1,2 0-1,0 0 1,0 0 2,-1-2-2,-1 0 0,1 1 0,-1 1-2,-4 0 3,0-2 0,0 2 1,2 0 0,-1 0 1,1 0 0,-1-2 2,1 2 0,-1 0-2,-1 0 1,2 0-2,-2 0-1,1 0-1,-1 0-1,1 0-1,-1 0-4,0 0-1,2-1-13,2-2-46,2-6-135,1-5-104</inkml:trace>
  <inkml:trace contextRef="#ctx0" brushRef="#br2" timeOffset="459312.2711">22649 4940 150,'0'0'24,"0"0"-3,0 0-2,0 0-1,0 0-1,0 0 2,0 0 5,0 0 1,0 0 7,0 0 6,-30-8 4,22 7 0,2 0-3,-5-1-6,7 1-6,-1-1-3,1 2-3,4 0-4,-2-1-3,2 1-4,-1 0-2,-1-2-5,1 2-5,-1 0-2,1 0 0,1-2 0,0 2 2,1 0 1,14 0 2,10 0-1,5 0 0,0-3 1,1 0 0,1-1 0,-4-2 0,1 0-1,-1 1 1,-5-1-1,-7 3 1,0-1 0,-8 2 1,-3 1-2,1-1 0,-6 2 0,0-2 1,0 2 1,1 0-1,1-1 0,-1 1-2,1 0 0,-1 0 2,2-2-1,-2 2 3,0 0-1,1 0-1,-1 0 0,1 0 0,-1-3 0,1 3-1,-1 0-1,5-1 0,-1 0-1,0-1-2,1 2-1,-6 0-3,0-1-5,0 1-17,1 0-18,1 0-27,-1-2-17,-1 2-3,0-2 4,0 1 9,0-1 4</inkml:trace>
  <inkml:trace contextRef="#ctx0" brushRef="#br2" timeOffset="459888.3041">22704 4902 108,'0'0'28,"0"0"1,0 0 0,0 0 3,0 0 1,0 0-3,0 0 0,0 0 0,0 0 1,-67 15 3,54-15 1,3 0-2,-2-1-5,1-2-2,1-2-4,0 2-1,3 0-2,-4 0-6,6 2-7,-1-1-3,-6 1-2,8 1 1,-2 0 2,2 0-3,4 0 4,-2 0-2,2 0 3,-1 0 1,-1 0 2,1 0 2,-2 0-3,2 0-1,-1 0-4,1 0 0,1 0-4,-2 0 0,2 0-1,0-2 1,15 2 1,5 0 0,11-1 1,3-1-1,2-1-1,2 0 0,1-1 1,-3-1 0,1 0 1,-3-2-1,-1 1 0,-3 2-1,-2-1 1,-1 2 1,-1-1 0,-2 1-1,-7 3 0,-1-4 1,-3 3 0,-3-3 0,1 3 0,-6-1-1,1 1 1,-6 1 1,4-1-1,0-2 0,1 3 0,2 0 1,-7 0-1,0-2 0,0 2 0,1 0 1,1 0-1,-1 0 3,1 0-2,-1 0 0,0 0 1,-1 0-1,2 0 1,-2 0-2,0 0-1,1 0 0,-1 0-4,0 0 1,2 0-5,-2 0-14,0 0-42,0 0-109,1-2-120</inkml:trace>
  <inkml:trace contextRef="#ctx0" brushRef="#br2" timeOffset="463072.4862">4672 11855 67,'0'0'18,"0"0"3,0 0 5,0 0 0,0 0 4,0 0-4,0 0 0,0 0-1,0 0-2,-6-8-2,6 7-3,-1-2-8,1 3-3,-3-7-1,0 1 0,2 2 4,1-1 0,0 5 1,-2-2-2,2 2 0,-1-4 1,-2 0-2,2-1 0,-1 2-2,2 3-3,-1-2 0,1 2-1,-2 0-1,1-1-1,-1 1-1,1 0-4,-1 0 2,2 0 0,-3 1 1,2 12 1,1 4 3,-2 7-3,2 5 2,0 0-2,0 2 1,0 4 1,0 0-2,2 2 1,-2-1 1,1 0-3,1 2 2,1-1-1,0 3-2,0 3 1,0-2 1,1 1 1,0 3-1,2-3 0,0 0 3,-2 0-3,2 3 3,-2-3-2,2 1-3,-2-2 4,-1-1-2,2 1 0,-3-4 1,1 0-1,0-5 2,0 0-1,0-3 0,1-3-1,-1-1 0,1-1-1,2 0 1,0 2 2,2-1-4,0-1 3,-2-2 2,0 0-2,-3-7 4,0 2-3,-1-1 1,0 3 0,2 5-3,-3-7 4,-1 0-5,2-5 4,-2 4-4,0 3 2,0-6 2,0 6-2,0-8 0,0 1 0,0 0 0,-2 2 0,1-1 0,1 1 0,0 5-2,0-6 1,0 6 1,0-7 0,0 1 3,0 7-1,0-6-1,0 6 2,0-7-2,0-1 3,0 2-1,0-9-1,0 2 1,0-7-1,-3 5 0,3 0 0,0 2 1,0-2 0,-1 0 1,1 2-3,0-3 2,-2 7-1,2-6-1,0 2 0,-1 3 2,1-4-4,0 0 2,0 7-2,0-8 0,0 2 2,0 3-1,0-4 0,0-1 0,0 1 1,0-6 2,0 0-2,0 0-1,0 1 0,0 1-2,0-1 3,1 3-2,5-1 1,4 1 0,5 2-2,5-4-1,9 3 0,1 0-2,5-3 0,1 0 1,6 1 0,-2-3-2,4 0 2,1 0-3,4 0-1,0 0-1,6-3-2,4-2-5,5-2-9,2-2-25,8-1-30,1-2-56</inkml:trace>
  <inkml:trace contextRef="#ctx0" brushRef="#br2" timeOffset="466449.6794">4587 11568 112,'0'0'23,"0"0"3,0 0 2,0 0-4,0 0-5,0 0-9,0 0-5,0 0-4,0 0-3,0 0 1,-10-13 0,7 13 1,-3 10 1,2 7 0,-2 4-1,5 1-1,1 3 0,0 1-2,0 3 2,3 3 1,2 4 0,2 3 1,-1 4 0,0 3 1,-2 1-1,-2 1-1,-2-1 0,0-2 0,0-1 0,0 0 0,0-2 0,0 2 0,-3-2 1,-1-2-1,2 3 0,2-1 0,0 1-1,2 1 1,3 0-1,1 1-3,1-2 4,-1 1-1,0-3 0,-3 1 2,0-3-1,-2-3 0,-1-1 1,0-2 0,0-2-2,0 0 1,0 0-1,0 1 1,0 0 0,0 1 0,0-1-1,2 1 2,1 2 0,2 0-1,1 2 2,0 0-3,0 0 0,-2-1 1,2 0 0,-1 0 0,-2-5 0,-1-1 0,-2-8-2,0-1 2,0-2 0,0 0-1,0 6 2,0-1 0,-2-2-1,-1 0 3,-1 2 0,1-1-1,1 1 0,-1-1-2,1-1 0,1 2 4,1-2-4,0-1 5,0-5-2,4 0-2,-2-5 3,-1-7-5,2 7 0,-2-6-1,2-2 4,-2 2-1,-1-5 0,0 0 4,0 0 3,0 2 2,2 0 4,-2-2 3,0 3-3,0-3-2,0 2-3,0 0-4,1-1-1,-1 1 0,0 0-1,0-1 1,0-1 2,0 2 1,0-2 2,0 1 1,0-1-1,0 0 5,0 1-3,0-1 0,0 0-1,0 3-4,2-3-4,-2 0-2,1 0-2,-1 0 1,2 0-1,-1 0-3,1 0 0,-1 0 0,1-3 2,-1 3-1,1 0 2,-1 0 1,6 0-1,0 0 1,-1 0 0,0 0-2,0-1-1,4-2-10,0-2-29,5 0-98,-1-2-74</inkml:trace>
  <inkml:trace contextRef="#ctx0" brushRef="#br2" timeOffset="467424.7351">4865 13891 28,'0'0'3,"0"0"2,0 0-3,0 0 2,0 0-1,0 0 7,0 0-4,0 0 6,0 0-5,36 48 2,-18-39 1,5-2-3,2-4-1,0 1 0,2-3 1,2-1-2,-1 0 0,-1 0-1,1 0 1,-3 2 0,0 0 0,-2 2-4,0 2 0,1 1-2,-1 0 0,-3 2 1,3-1-2,-1 0 4,1-3-1,0 0 1,5-2-1,2 1 1,3-4-1,4 0-1,1 0-1,1 0 1,1-5-2,-2-2 1,-2 2 0,-1 2 2,-3-1-1,-2 1-1,1 1 1,-2 2-1,1 0 0,-1 0 1,1 0 0,1 5 0,0 0 0,1-3 0,2 3-3,0-3 1,4 0 1,-1-2-3,1 1 5,1-1-1,0 2-1,-1-1 1,-2 3-1,-3-2 0,-1 3 1,1 1-1,-1 0 1,1 1-2,2 1 2,1-4 2,2 1-4,1-2 2,2-3 0,0 0 2,3 0 0,-1 0-1,-1-3 0,1 0 2,-2 0-1,-1 1 0,0 2 2,-2 0-2,-2 0 1,2 0-1,2 3 0,1 1-1,-1-2 0,5 1 0,-1 0-1,2-3 2,3 0 1,6 0-1,3-4-1,1-4-2,3-2-3,0 1 1,-1 0-2,-2 1-1,-1 3-1,-3 1 0,-3 3 0,-4 1 3,1 0 2,0 0 2,3 4-1,3 2-4,3-1-5,4 0-4,2-2-5,4 1-11,1-4-15</inkml:trace>
  <inkml:trace contextRef="#ctx0" brushRef="#br2" timeOffset="468036.7702">10931 13946 34,'0'0'10,"110"-7"-6,-54 4-2,-1 0-1,2-1 2,-1 1 0,-1-3-3,0 1 4,-3-1-4,-2 0 3,1 0 5,-5 0 1,-1 1 1,-3 1 5,-3-1 3,1 2 6,0 0 2,0 1-2,2 2-6,1 0-5,2 0-4,0 0-3,1 0 1,1 0 1,0 0 4,0 0 3,2 0 1,-3-1 2,2-1-3,-1-5-5,-2 2 1,0-2-4,0 1 3,2-1 0,-2 0 3,4 1-5,-1 2-1,4 0-4,2 1-1,-2 3-1,1 0 1,1 0-1,-4 0 2,-2 0 3,0 0-2,-5 0 4,0 0 2,-3 0 1,-1 0-2,-5 0 2,2-2 0,-4 2 0,-2-3 0,2 3-4,-3 0-1,2 0-1,-4 0 1,1 0 0,-1 0 2,-1 0 0,-1 0 4,-8 3 3,2-3 0,0 0-2,-6 0-1,7 0-3,-4 0-2,-3 0-2,3-5-3,-5 2-1,-2-1-1,1-1 0,-1 0 0,-1-2 1,0 2-2,-1 0-1,1-2-3,1-3-1,-3 3-4,3-5-5,-1-2-7,1-1-11,1-7-11,2-5-11,-1-2-23,0-5-51,1-7-96</inkml:trace>
  <inkml:trace contextRef="#ctx0" brushRef="#br2" timeOffset="469735.8673">13650 7365 9,'0'0'2,"0"0"-1,0 0 6,0 0 5,0 0 5,0 0 7,0 0 3,0 0 0,0 0 1,0 0-3,54-79-5,-43 65-5,-3 4-1,1-2 2,-1 7 1,-2-2 4,1 0-3,-4 4-6,0 0-7,-3 3-3,0-1-1,6 1-1,7 0 1,1 6 0,5 4 1,-4 6 1,-1 3-2,-1 5 2,1 1-1,-1 7-1,2 2 0,-2 8-2,0 1 2,-3 6 0,-3 3 0,-2 0 3,-4 6-2,1-3 1,-2 3 2,0 1-1,-2 1-1,-2 3-1,-1 1 1,2 1-2,-1 2 1,1 1-1,0-3 0,0 1 3,3-4-2,0-1 2,0-3-2,0 0-2,6 0 1,0-2-1,0 1 2,-2 0-3,1-1 2,-3-3 0,-2-3 1,0-3-1,0-3 1,-4-1 3,0-1-3,-4-2 2,2 1-2,1-1 0,-4 0 0,0 1-1,1 3 3,-2 1-3,2 3 0,0-1-1,2-1 0,-1 0 0,3-3 1,1 1-1,0-3 1,1-1 1,2 0-3,0-1 4,0-3-3,0 3-2,0-5 2,0 1 0,3 0 0,0 1 0,0-2 2,0 1-2,2 0 2,1 1-1,0 0 0,-2 0 0,1-1 0,-2-4 1,1 0 0,-4-4 1,0 2-1,0-2 3,0 2-3,-3-1-2,-1-1 1,1 5-1,1-3 0,1 5-1,1 1 0,1 5-1,7 1 2,3 2-1,1 0 1,1 1 0,-2-3 1,3 1-1,-2-5 2,0 0 3,1-2-3,-1-1 2,-2-1-3,1-1 0,-2 0 1,-2-1-1,-1 1 1,1-2-1,-4 0 2,1 4-3,-1-1 4,-1 2-4,1 3 2,-2 1 0,2-1-1,-1 1 1,-1 0 1,0 0-1,2-3 1,-2 1 3,1-2-3,-1-3 2,1 2 0,-2-5-2,1 0 3,-1-1-1,2-3 1,-1 1 2,-1-1-3,0 0 3,2-1-1,-2 2 3,1 2-3,1 0 1,1 1-1,-1 2-1,3 0 0,0 3-1,0-2-1,1 0-1,-2-1 2,0 0-5,-1-3 3,0 1 1,-3 0-5,0-1 4,0-1-4,0 0 2,0 1 2,-3-3-2,0 1 1,0 1-1,0 2 1,2 2-2,0 1 2,1 1-2,0 1 2,0 5-1,1-2-1,2 1 0,0 2 2,-3-2-2,1-2 1,-1 0 3,0-4-6,0 2 5,-3-4-4,-1 0 1,0 1 2,-1-2-2,0-2 1,0 2-2,1-3 2,0 1-1,-1 0 1,1 0-1,-2 2 1,1-4-2,-3 2 2,2-3-1,-1-1 1,-3-1-1,0-5-1,-2 2 1,-2-4 0,-1-1 0,0-2 1,-2-2-1,-1-1 1,-1-1-1,2 0 0,-2-2 1,3 1-2,-1 1 1,0-1 1,2 3-2,-1-1 2,0-1-2,-1 1-1,2-2 2,-2 2-1,-2 0 4,-3 0-7,-2 2 0,-6-2-14,-5 0-25,-6 0-33,-5-4-97,-3-3-86</inkml:trace>
  <inkml:trace contextRef="#ctx0" brushRef="#br2" timeOffset="472705.0372">4597 12584 260,'0'0'18,"0"0"-5,0 0-1,0 0 1,0 0 1,0 0 2,0 0 4,0 0-3,0 0-2,-12-4-5,12 4-3,0 0-1,2-4-2,12 2 1,5-1-4,9-1 0,-4 3 0,1 1-2,1 0 2,-3 0 0,2 0 2,-1 3-1,-1 0 0,-2 1-1,0-1 0,-7-2 3,3 2-2,1-2 2,0 1 5,8 0 0,-2-2 1,2 1 1,3-1-3,0 0-5,1 2 0,2 0-3,-1 1 0,-3 1 0,1 1-1,0-1 1,-1 0-1,-3 1 1,-5-2 0,-2 1 0,-6-4 1,0 0 0,1 2-1,-8-2 1,6 2 1,-6-2-1,0 0 2,0 1 0,1-1 0,0 0 2,7 0-3,4 0 1,-4 2 0,5-2-3,-1 1 1,-5-1 1,8 0-2,-4 0 2,-2 0-2,4 0 0,0 0 0,-3 0 0,1 0 1,-4 0 1,-7 0-2,1 0 0,-6 0 0,0 0-1,6 0 2,-2 0-2,2 0 0,1 0 1,-7 0 0,0 0 2,0 0-1,1 0-1,1 0 0,-1 0-1,1 0 1,-1 0 0,1 0-1,-1 0 0,1-1 0,-1 1 0,3-3-3,-1-1-4,0 1-11,-3-6-6,0-3 2,-7-3 6,-6-4 10,-4 2 3,-1 0 2,-4 2-2,1 0 4,1 1 4,5 6 2,2-1 3,3 5 1,1-1-3,0 0-4,0 0 0,0 0 0,4 3 5,1 2-1,4 0 3,-1-3 1,1 3-4,-2 0-2,1-2-3,-1 2-2,0 0 1,2 0-1,0 0 3,0 0-1,5 7 0,7 0 0,6 4 1,2-2-1,3-3 2,1 0-2,2 0 0,0 1 0,-3-2 1,0 2-2,-1-1 3,-7-2-4,0 1 1,-4-2-1,-3 2-1,2-3 1,-5 0 0,2 2 0,-4 0 0,0-1 0,0-1 0,-3-2-1,0 5 2,0 2-1,0 3 2,-2 5-2,-5-3 0,-2 2 0,-4 0-1,2-3 1,-1 2 0,-4 0 0,2 1 0,-2 1 1,1 2-2,1 0 1,4 0-1,2-5 1,2 0 0,1-5 0,4-2-1,-1 0-1,2-5 4,0 0-2,0 0 1,0 2 0,0-2 0,-1 2-1,-1-1 1,2 1-2,-1 0-1,1-1-8,-2 1-9,2-1-26,-1-1-69,1 1-129</inkml:trace>
  <inkml:trace contextRef="#ctx0" brushRef="#br2" timeOffset="478588.3737">4669 12717 221,'0'0'56,"0"0"0,0 0-15,0 0-15,0 0-5,0 0-6,-60-88-6,51 69-1,2 5 1,-1-1 1,3 0-3,-1-1 1,-1-6-4,2 1-2,3 4 5,0-1-2,1-1-3,-1-4 4,2-6-3,0 1-1,0-2 3,0 1-4,5 2 3,0 0-1,2 4 1,1 0-1,2 1 2,4 2-3,-1 0 0,4 2-1,0-1 1,1 4 0,-2 0 1,3 1-2,-2 1 0,-2 2-1,-3 5-1,2-1 1,-1 0 1,-3 2-1,6 0 1,1-2-1,2 5 1,9-4-1,1 2 2,4 0-2,6 1 0,3 2 0,1-2 1,2-1-1,-2 3 1,2-2-1,-4 2-1,-4-2 1,2 1 0,-6 0 0,-2 2 0,-4 0 0,-3 0 1,-1 0-1,-2 0 0,1 4 1,0-1 0,1-1 2,3 3-2,0-2 1,2 0 0,0 0 0,-1-3 1,-9 2 0,2-2 1,-7 0-1,0 0 1,-1 0-1,-8 0 1,2 0 0,-6 0 2,0 0 0,0 0 0,0 0 0,0 0 0,1 0-1,1 0-2,0 0-2,0 0-1,-1 0-1,1 0 0,-1 0 0,1 0 0,-1 0-1,1 0 0,-1 0 0,1 0-2,-2 0 0,1 0-3,-1 0-7,0 0-15,2 0-20,-2 0-25,0-5-2,-6-3 4,-7 0 21,-5-2 24,-3 3 10,-4-1 14,0 2 11,1 0 3,2-2 2,2 3-1,6 1-4,-1-3 1,5 4-2,-2-2 2,0 0 6,6 5 4,-5-4 9,7 3 4,-1-1 2,0 2-2,5 0-3,-1-1-5,1 1-8,-2 0-8,2-2-3,0 2-3,0 0 0,0 0-2,12 0 0,4 2 0,7 6 0,0-1 0,0 1 0,2 4 0,-1-2 1,-1 2-1,-2-1 1,0 1-1,-1-2 1,-2 0 1,-2-3 2,-3-2 0,-2 0 1,-1-5 2,1 4 1,-6-3 2,1 1-1,-2-2 2,1 1-4,-1-1 1,2 1-2,-6-1 0,0 0 1,0 0 0,2 0 1,-1 3 0,2-3 1,-3 0 0,0 0-4,0 5-1,-4 7-2,-7 3 0,-5 4-1,-2 4 0,-1 1-2,1 0 0,1 4-1,2-3-5,1 0-3,7-9-11,3 5-21,4-9-45,0-1-176</inkml:trace>
  <inkml:trace contextRef="#ctx0" brushRef="#br2" timeOffset="479872.4471">4716 12434 251,'0'0'9,"0"0"-1,0 0 1,0 0 0,0 0 3,0 0 4,-13-78 4,14 58-1,6 0-2,1 0-4,4 3 0,0-2-5,5 1 0,1-1-4,3 2-3,3 0-1,0 4 0,2-1 2,0 4-4,2-2 4,-1 1-2,1 2-2,-2 1 4,-2-1-1,-1 2 4,-1 1 2,3-1 4,-1-3 8,4 3 1,2-3 2,3 2-4,2 1-8,1 1-2,-1 0-4,2 2-2,-3-2 2,-3 4-3,-2 0-1,-1 1 1,-2 1-1,0 0-1,0 0 2,-2 3-1,1 2 0,-4 0 1,2 2-1,-2-2 1,1 2-1,-2-2 0,3 2 1,2-1 1,-1-2 2,4 3-2,-3-2 3,1-2-2,-8-1 1,0-2 0,-5 2 2,-2-2 3,2 0-1,-9 0 4,2 0-4,-6 0-1,0 0 1,0 0-2,2 0 4,-1 0 1,1 0 1,-1 0 0,1 0-4,-1 0-2,1 0 0,-1 0-4,-1 0-3,1 0-5,-1 0-6,-5-4-8,-9-4-9,-4-1-9,-1 1-9,-4 1-8,0 0-7,-3 0 8,0-3 11,-2 1 7,2-1 4,-4-2 3,-1-1 4,2-2 11,0 0 12,5 0 8,1 0 7,5 1 5,6 3 5,4 6 1,1-1 2,4 3 2,-3-1 8,4 1 5,-1-2-1,1 2-2,-1 1-12,2-2-10,1 4-11,-2-1-4,2 1-1,0 0 0,2 0 5,11 0-3,7 0 2,6 5-4,0 0 1,0 5 2,1 1-3,0 0 1,2 1 1,0 0-1,-3 1 2,-2-3-1,-4 3 0,-5-6 0,-2 2 0,-6-2 0,-1-1 0,0 1-2,-3 3 2,-2 6-1,-1 1-1,-1 4 0,-8 3-8,-7 2-8,-5 0-23,-3 6-58,-6 1-150</inkml:trace>
  <inkml:trace contextRef="#ctx0" brushRef="#br2" timeOffset="481828.559">7030 11831 384,'0'0'2,"0"0"-2,0 0 0,0 0 2,0 0 4,0 0 4,0 0 5,0 0 2,0 0 0,0 0 2,96 58 1,-72-53-1,1-3-4,1-2 0,0 0 1,-2-2-1,1-7 0,-2-4-7,-1-4-2,-2 0-5,-2-4-1,-3-4 0,-4 1 1,-3 0 0,-7-3-1,-1-1 0,0-1 0,-6 1-1,-5-1 1,0-2 1,-4 2-1,2 3 3,-3-2-3,2 1 1,1 0 0,1-1 0,3 1 0,3-1 2,3 1-3,3 0 1,0 0-2,8 2-4,4 1 4,5 2-4,2 2 4,2 4 0,5 3 0,0 4 0,1 3 0,0 5 0,1 1 1,-1 0-1,-1 8 0,0 2 1,-1 1 1,0 3 3,-1 2-4,0 1 4,1 1-4,-1-1 0,-2-2 2,3-1-4,-4-3 4,1-1-2,-3-2-2,-5-2 4,0-3-1,-5-1 0,0 1 0,0 0-1,-5-2 0,1 0-1,-5-1 1,0 0-1,0 0 1,1 0 0,2 2 1,-2-2-1,1 0 1,-1 0-1,1 0-1,-2 0-4,0 0-1,0-11-2,0-5-3,-5-3 1,-3-2-2,-1-1-4,-1-2 6,-3 2 2,1 0 4,-3-2 4,1 5 0,-1 1 1,0 3 2,1 2 0,2 6 0,0 0 2,2 3 1,0 1 1,1 0 2,5 1-2,-1 1 0,5 1-6,-2-2-2,2 2-3,0 0 3,2 5 4,10 4-2,6 3 1,6-1-1,4-1-1,4 0 0,-2 2 0,2 0 0,-3-4 1,-3 1-2,-8-2 1,-3-1 0,-6-3 0,-4-2 0,1 6 2,-3-4-3,0 0 4,-3 4-4,0 5 1,-9 3 1,-8 7-3,-3-1 2,-4 2 1,-1 0-1,-3 6 1,1 5 0,-1 2-3,2 1 2,0 4-1,4-1 1,1 0-1,4-8 0,3-4-1,6-11-5,5-8-9,1-3-29,2-6-126,0 0-79</inkml:trace>
  <inkml:trace contextRef="#ctx0" brushRef="#br2" timeOffset="482432.5935">7892 12140 268,'0'0'16,"0"0"5,-7 83 1,-6-39 2,1 5 0,-2-1 3,-1 2 2,0 1-2,-2-3-3,-1-2-1,-1-4-6,-1-6-4,-1-5-4,2-7-6,-1-4 0,2-6-1,5-4 3,-2-5 5,-1-5 3,1 0 4,-3-11-2,1-5-4,3-1-2,4-6-5,0-3-2,6-2 0,3-3-1,1 2-4,2-1 4,10 8-3,1 3 1,4 5 1,2 5-1,4 6 0,5 3 0,1 2 0,-1 10 1,3 3 2,-4 6-2,-2 1 2,0 7-4,-4-2 1,-2 2 0,-5-4-2,1 1 3,-4-5-1,0-1 1,-3-8 1,-5-5-1,1 3-1,-1-5-3,3 2-6,-1 0-10,-2-4-41,5 2-101,-4-3-102</inkml:trace>
  <inkml:trace contextRef="#ctx0" brushRef="#br2" timeOffset="482928.6219">7843 12064 391,'0'0'34,"0"0"1,0 0-3,0 0-5,0 0-8,0 0-9,0 0-5,0 0-3,0 0-2,0 0 0,76-46 0,-58 55-2,-2 5 0,-5 0-3,-2-3 3,-3 3-1,-3-6 2,-3 4 0,0 7 1,0-9 2,-2 5-1,1-5 3,-1-6 2,1 0 0,1-4 4,0 0-2,0 0-2,0 0-3,0 0-2,0 5 0,6 0 0,5 2 1,8 3-2,1-2-1,-1 3 0,3-1-1,-2 5 1,-3-1-2,-1 3 1,-7-6 0,-2 3 1,-4-5 0,-3 3 1,0 6 2,-9-2 3,-5 6 2,-6-3 4,-2-3 4,-3-1 1,2-2-1,-2-3-2,2 1-5,0-3-4,3 2-6,-2-1-7,-1 0-17,3 5-50,-2-1-196,1 4-8</inkml:trace>
  <inkml:trace contextRef="#ctx0" brushRef="#br2" timeOffset="487888.9056">7221 10172 151,'0'0'43,"0"0"-3,0 0-1,0 0-5,0 0-1,0 0-3,0 0-4,0 0-2,0 0-2,-46-13 1,46 13-5,-1 0-4,-1-2-5,1 2-3,-1 0-3,2 0 0,-1 0-2,1-2-1,-2 2-1,2 0-1,0 0 1,0 0 1,0 0 1,8 4 0,6 1 4,6 3 1,5-2 1,2-3-1,2-2 1,1-1 0,2 0 0,-3 0 2,2 0-2,-4-1 0,0-2-2,1 1-1,-2 2-2,-3 0-1,3 0 1,-1 0 1,-1 0 2,2 0 0,2 0 2,-1 0 1,3-1-1,1-5 0,-2 1-1,-1 0 0,-1-2-2,-1 2-1,-2-2 1,-2 2-1,-6 2 2,-6 2-1,0 0 0,-5 1 0,-1-2-2,2 2 0,-6 0 0,0 0 1,0 0-3,1 0 0,2 0 1,-2 0-1,1 0 0,-1 0 0,1 0 0,-1 0 0,1 0-1,-2 0 1,1 0-3,-1 0-1,0 0-7,2 0-7,-2 0-8,0-3-7,-2 0-4,-4-4-4,-5-2-2,2 1-4,-4-4-2,-1 0 3,2 2 5,-2 0 13,3 1 11,0 2 10,-2-2 7,3 0 4,-3 0 3,3 0 4,2 4 4,1 0 3,-1 0 0,3 1-2,2 3 2,3 1 1,-4-2 7,1-2 3,-1 1 7,1 0-3,3 3 0,-3-2-5,3 2-6,-1 0-3,-1 0-5,2 0-6,-1-3-5,1 3-3,0 0-1,0 0 1,0 0-1,0 0 2,11 0 1,5 3 0,7 4 0,-1 0 1,-3-1-2,2 0 3,-1 0-1,-5-3 0,1 2-1,-7-2 2,-1 0-1,4 0 0,-8-1 0,3 1-1,-2-2 0,-2 1-2,1-1 1,-4-1 1,0 0-2,0 0 0,2 2 1,0-1-1,0-1 2,-1 2-1,1-1-1,-1 1 1,0-2 0,1 1 2,-1-1 0,1 2 1,-1-2-1,-1 1-1,2-1 0,-2 2 0,0-2-1,1 2 1,-1-2-1,0 1-1,0 5 1,0 2-1,-7 7 0,-2 2 1,-1 2-2,-1 3 2,-2 2-3,0 1 2,-1 4-1,2-1 0,0 4 1,-1-3-1,3-4 0,1-1 0,-1-2 1,4-7 1,1-2-1,2-4 2,0-4-2,1 0 2,2-5-2,-1 0 1,1 0-1,0 0 3,-2 3-2,2-2 2,-1 0 2,1 1-1,-2-1 4,2 1-2,-2-2 0,2 2-1,-2-2-1,2 1-1,0-1-2,-1 0-1,1 2-4,0-2-5,0 0-31,0 0-75,0 0-169</inkml:trace>
  <inkml:trace contextRef="#ctx0" brushRef="#br2" timeOffset="490221.039">7259 12593 215,'0'0'69,"0"0"-13,0 0-9,-38-80-10,31 65-2,0 0-5,2 4-5,2 0-3,1 3-2,0 3-2,1 0-3,1 5-8,-2-2-6,2 2-6,-1 0-1,-4 14 0,1 11 4,-4 10 2,-1 5-2,0 6 2,-2 1-4,-1 0 2,-4-1 0,2-3 1,-2-6 2,0-5 0,0-6 2,1-5 0,5-8 2,-3-4 2,6-4 0,3-3 1,-6-2 2,-1 0-1,0-11-2,-5-2 0,6-6-3,2-1-1,3-2-1,4-1-1,1 1 0,0 0 0,1 3 0,4 4 0,0 2 0,-2 5 0,-2 3-1,2 2-1,-3 3-1,0 0-2,6 0 1,8 3 1,2 10 2,7 5 1,-2 6-1,-5 4 0,-1 2 0,-3 1-1,0-1 1,-1 1-2,-2-4 0,0-3-6,1-1-6,-2-4-19,3 1-30,-3-8-60,1 3-136</inkml:trace>
  <inkml:trace contextRef="#ctx0" brushRef="#br2" timeOffset="490478.0537">7266 12991 462,'0'0'5,"0"0"3,0 0 3,0 0 0,0 0 2,0 0-6,0 0-1,0 0-3,-1 96-3,2-74-1,6 2 0,-1-3 0,0-2-7,-2-3 0,1-3-8,-1-4-13,3-1-29,-1 0-68,-3-4-101</inkml:trace>
  <inkml:trace contextRef="#ctx0" brushRef="#br2" timeOffset="490729.0681">7356 12719 524,'0'0'27,"0"0"-2,0 0-6,0 0-6,0 0-9,0 0-3,0 0-1,0 0-2,0 0-1,0 0-6,40-47-4,-25 43-12,-5 4-16,-3 0-30,3 0-48,-6 0-123</inkml:trace>
  <inkml:trace contextRef="#ctx0" brushRef="#br2" timeOffset="490974.0821">7356 12719 507,'46'95'38,"-48"-93"-9,1-2-11,1 0-11,0 0-3,0 0-3,1 0-1,14 0-1,7 0-3,5-2-12,3-6-36,-1 1-160,-1-1-52</inkml:trace>
  <inkml:trace contextRef="#ctx0" brushRef="#br2" timeOffset="492956.1955">10192 12651 317,'0'0'43,"0"0"0,0 0-6,0 0 0,0 0-4,0 0-6,0 0 0,0 0-2,0 0-4,-6-53-4,5 51-8,1 2-6,0 0-2,0 0-3,0 2 2,0 17 0,0 6 2,-4 13-2,-2 3 1,-3 3-2,-4 3 3,-1 0-2,-4-1 4,-1 0 2,-2-7 2,-2-3 1,2-7-1,1-7-3,6-8 1,-1-4-1,6-7 0,0-3 0,-5 0-4,3-13 0,-3-3-1,2-7-1,0-4 1,4-4 1,0 0-1,2-5 1,1 2 1,1 2-2,1 1 2,1 10 2,1 1-2,1 8 4,0 7-4,0-2 0,0 7-2,0-2-2,9 1 0,5 1 1,7 1 0,-2 11 0,2 4 2,-1 4-1,-3-1 0,-1 1 0,-1 1 0,0 1 1,-2-2-1,3 4 2,-3-5-2,2 3 0,-1-4 1,1 1-2,1-2 1,-3 1 0,3-3 0,-5 0-1,1-4 1,-4-1-3,-2-3 2,0-1-1,1 1-2,-4-5-5,0 1-16,-3-3-29,4 0-65,5-5-160</inkml:trace>
  <inkml:trace contextRef="#ctx0" brushRef="#br2" timeOffset="493497.2264">10441 13046 561,'0'0'29,"0"0"0,0 0-6,0 0-5,0 0-7,0 0-7,0 0-1,0 0-2,0 0 1,0 0 1,-5 12 0,5 12-1,0 0 2,2 0 0,-1 3 2,1-2 4,-2 1-5,1-8 3,-1 2-4,0-7 3,0 1 0,0-2 1,0-5-1,0-2-2,0-5-1,0 5-2,0 2-2,0-4-1,0 4 0,0-7-1,0 0 0,0 0 0,0 0-4,2 2-10,-2-2-18,0-2-32,0-5-49,0-8-173</inkml:trace>
  <inkml:trace contextRef="#ctx0" brushRef="#br2" timeOffset="493840.246">10454 12691 575,'0'0'44,"0"0"-5,0 0-4,0 0-9,0 0-7,0 0-4,0 0-4,0 0-2,0 0-2,96 6-2,-72 11-3,2 7 3,0 0-5,-2 3 1,-1 3-2,-2 5 2,-4 4-2,-4 2 1,-1 4-2,-7 4 4,-3 0-2,-2 2 1,0-3 2,-7-1-3,-3-4 4,-2-4-3,2-5-1,-3-7 1,3-4-2,2-8 1,3-8-1,4-2-2,1-5-11,-2 0-36,-4 0-118,-4-5-139</inkml:trace>
  <inkml:trace contextRef="#ctx0" brushRef="#br2" timeOffset="494289.2717">9641 12779 562,'0'0'45,"0"0"-5,0 0-6,0 0-6,0 0-10,0 0-7,0 0-4,0 0-3,0 0-1,-46 44 1,36-8-1,0 5 3,3 5-2,2 2 3,4 2-3,1 0 2,4-1 3,9-2-7,5-3 5,3-2-6,4-4-1,1-4 0,1-6 0,2-2 0,0-7 0,0-2-1,-3-3-2,0-4 1,-9-5 0,-1-1-2,-5-1 1,-6-3-2,1 2-1,-2-2-2,1 0-13,5 0-26,4-4-57,-2-2-187,5-8-7</inkml:trace>
  <inkml:trace contextRef="#ctx0" brushRef="#br2" timeOffset="495180.3227">10656 12588 396,'0'0'66,"0"0"0,0 0-11,0 0-4,0 0-11,0 0-12,0 0-4,0 0-12,0 0-1,0 0-5,8-12-2,-8 10 1,1 2-4,-1-2 0,2 2 0,-2 0-2,1-1 5,-1 1 0,1 0 0,2-2 1,1-3-2,-1 3 4,2-6-8,1 1 5,-4-5-5,3 4 1,-1-1 1,0-1 0,-2 6-1,-1-5 1,1 4 1,-1 1-1,1-1 2,-2 5 0,0-1 0,0 1 1,0-2-3,1 2-1,-1-1-1,0 1-1,0 1 2,-4 13-2,-5 10 5,-2 7-4,-1 2 3,-1 2-1,3 0-1,0-2 1,1-4-1,3-8 1,3-8-2,0-4 2,3-2-1,0-2 0,0 0 1,0-5 0,0 0-1,0 0 1,8 0 0,6-4-2,2-5 1,1 0-2,-1-2 0,2 2-2,-1 1-2,-3 3-1,1 2-2,1-2-1,-4 3 2,5 1-2,-7-1 1,-6 2 0,8 0-3,-7 0-3,0 0-9,1 0-9,-6 0-10,0 0-13,0 0-16,0 0-3,1 0 5,-1 5 19,0-2 24,-3 1 18,2-1 12,-5-3 8,-1-3 11,-5-6 8,-1-4 13,4-4 7,1-1 6,2-2 0,2 1-6,-1 4-5,2-2-10,2 5-5,-1 7-5,2 0-6,0 5-6,-1-2-2,1 2-7,0 0-2,0 0-2,0 0-2,0 12 1,3 8 1,3 9 0,-3-3 0,1 5 1,-1-1-2,0 1 1,0 3 2,1-2-2,-3-2 2,2-10-2,-1-1 0,-1-9 0,-1-5 0,2 0-1,-2-5 0,0 0-3,0 0-5,4 0-19,2-5-48,1-7-168,5-3-57</inkml:trace>
  <inkml:trace contextRef="#ctx0" brushRef="#br2" timeOffset="495535.343">10821 12154 595,'0'0'51,"0"0"-4,0 0-10,0 0-8,0 0-10,0 0-5,0 0-9,0 0-3,0 0 1,0 0-1,-3-2 1,3 26 0,0 8 1,0 0-2,2-3 1,2-2-1,-1-9 0,1-1 1,-1-7 1,-2-5-1,2 2 0,-1-5-1,-1 3 0,1-2-1,1 2-1,-3-5-1,0 0-1,0 0-8,1 0-24,-1 0-140,2 0-140</inkml:trace>
  <inkml:trace contextRef="#ctx0" brushRef="#br2" timeOffset="496932.4229">10893 12175 399,'0'0'52,"0"0"0,0 0-5,0 0-3,0 0-4,0 0-2,0 0-7,0 0-2,0 0-7,-39-65-4,31 58-1,5 6-4,-2-1-6,2-1-1,3 3-2,-1-1-2,1 1 0,-1 0-3,-2 0 1,0 1 0,1 10-1,2 7 2,0 2 0,3 9-1,6-3 0,0 3 2,2-2-4,-2-2 2,0 1 2,-3-1-2,-1-7 0,-2-1 2,-2-7-2,-1-5 2,2 0 1,-2-5-1,0 0 1,0 0-1,0 2 2,1 0 0,-1-2 0,0 0-2,0 0-1,0-12 0,-3-5 0,-1-9-1,-3 0 2,1-3-2,-1-1 0,-2 0 0,-1-1 0,0 2 0,1 2 1,2 9-1,1 1 1,2 9 0,3 3 0,-1 1-1,2 4-1,-1-3-2,1 3 0,0 0 1,1 12 0,9 6 2,5 9-1,-2 1 1,2 1 0,-3 2 0,-1-4 0,-3 0 0,-2-12 1,-3 2 0,0-7-1,-3-6 1,1 2 0,-1-6 3,0 0 0,0 0-1,0 0 0,0 0-1,0-8-2,-4-5 1,-1-6 0,1-1 0,-1-1 0,0-4-2,-1 1 2,0-1 0,-1 3 0,-2 0 0,2 7 0,4 6 0,2 4 0,1 5-1,-2-1-1,2 1-2,0 0 0,0 0 1,0 13 0,3 7 2,6 7 0,-1 2 0,1 1-1,-1-1 2,-2-6-1,-1-5 0,-4-7 1,1-5-2,-1-1-1,1-1-5,-1 1-18,1-1-79,-2-5-204,-3-11-28</inkml:trace>
  <inkml:trace contextRef="#ctx0" brushRef="#br2" timeOffset="498136.4918">7191 10265 480,'0'0'29,"0"0"3,0 0 1,0 0 2,0 0-4,0 0-5,0 0-7,0 0-4,0 0-3,0 0-1,-16-4-4,15 4-1,1 0-1,0 0-2,0 0 2,0 0-2,12 0 1,6 0 0,8 0-1,1 0 2,2 0-1,0 0 0,0 0-1,-2 0 1,1-1-1,-2-1 1,-3 2-1,2 0 0,-1 0 1,-1 0-3,-1 0 1,1 0 0,2 0-2,1 2 1,1-1 3,2 1-2,3-2 2,0 2-1,1-2-2,2 0 1,-2 0 1,0 0-3,-2 0 1,-2-2 0,-3 0 1,-8 1 0,-2-1-1,-4 0 0,-8 2 0,2 0 0,-2 0 1,1 0-2,-1-3 0,3 3 1,-7 0-2,0-2 1,0 2 0,1 0 1,1 0 1,-2 0-2,1 0-1,-1 0 1,0 0-3,2 0-2,-2 0-5,0 0-10,0 0-15,-2-2-28,-7-4-41,0-1-72,-4-1-109</inkml:trace>
  <inkml:trace contextRef="#ctx0" brushRef="#br2" timeOffset="498660.5217">7766 10010 414,'0'0'51,"0"0"-1,0 0-2,0 0-2,0 0-6,0 0-7,0 0-7,0 0-8,0 0-9,0 0-3,-24-27-5,24 27 1,0 0 1,0 0 1,7 2 0,7 6 1,5 1-2,3-1 2,-1-1 0,0 1-2,2-1 2,-3 3-2,2-2-1,-5-1 2,-1 1-2,-3-1-2,-4-3 3,-1 2-3,1-2 1,-3 3 0,1-1 0,0 1 0,-1-2 0,-3-1 0,1 1 0,-1-2 0,0 1-1,2 4 0,-1-6 1,-2 1-1,1 1 2,-1-1-1,-1 1 0,-1 5 0,0 6 0,0 2 0,-4 5-1,-7 3 0,-3 4 0,-1 0 1,-4 4-1,-3 0 0,1 2-1,-1-3 1,0-2-1,3-4 2,6-2 3,4-10-4,1-1 7,4-5-7,2-3 3,1-1-2,1-4 0,0 0 0,0 0 0,0 1 0,-2 1-1,2 0 1,-1-1 1,1 1-2,-2-1 2,2 1-1,-1-2 1,1 2-2,-2-2 0,2 1 0,0-1-3,-1 0 1,1 1-1,0-1-6,-2 0-28,1 0-74,-2-9-192,-1-1-20</inkml:trace>
  <inkml:trace contextRef="#ctx0" brushRef="#br2" timeOffset="499297.5582">7512 9686 601,'0'0'41,"0"0"-5,0 0-10,0 0-6,0 0-8,0 0-4,0 0-1,0 0-3,0 0 1,27-4-1,-1-4-1,0 2-1,0 0-1,-1 0 0,-8 3-2,0 0-1,-5 0 0,-6 1-4,7 2 0,-7 0-6,0 0-16,3 0-25,-4 0-46,-1 0-106,1 2-72</inkml:trace>
  <inkml:trace contextRef="#ctx0" brushRef="#br2" timeOffset="499576.5741">7510 9865 543,'0'0'38,"0"0"-2,0 0-4,0 0-10,0 0-4,0 0-11,0 0 0,0 0-1,0 0-3,0 0 0,65-51 0,-44 43-2,-4 5-1,0 1 1,2 0-1,-7 2 0,8 0 3,-10 0-3,-3 0 0,3 0 0,-4 0 0,-1 0 0,0 0-1,1 0 2,0 0-2,-2 0 0,2 0 0,-6 0-4,0 0-5,0 0-11,6 2-26,1 3-50,-3-3-130,2 1-45</inkml:trace>
  <inkml:trace contextRef="#ctx0" brushRef="#br2" timeOffset="499912.5933">7875 9418 612,'0'0'53,"0"0"-12,0 0-8,0 0-12,0 0-8,0 0-4,0 0-5,0 0-1,0 0 0,-3-7-1,3 24 2,0 5 0,4 10 0,3 3 0,2 0 1,1 3-2,3-2 1,-3 0-3,2-2 1,-2-4-1,-1-1 1,-4-3-1,0-10 0,0 1 0,-3-7 1,-1-5-2,2 6 1,-1-7 5,-1 1-7,1 4 5,-1-5-5,0 1-2,1-1 0,-2-4-4,0 0-5,0 0-16,1 2-32,1 0-96,-1-1-148</inkml:trace>
  <inkml:trace contextRef="#ctx0" brushRef="#br2" timeOffset="501556.6874">23668 4819 286,'0'0'42,"0"0"-6,0 0-4,0 0 1,0 0-6,0 0-1,0 0-2,0 0 0,0 0 0,-48 0 0,43-2 0,-1 2 1,1 0-4,5 0-2,-1 0-2,1 0-3,-3-1-2,2 1-4,-1 0-2,1 0-2,-1 0 2,1 0 1,0 0 1,-1 0 0,1 0 0,-1 0-2,1 0 0,-1 0-1,1 0-2,-1 0 4,1 0-7,-1 1 1,1-1 0,-4 2-3,-1 0 3,1 1 1,2-2-2,3-1 2,-1 0 1,1 0 0,-2 1 3,1-1 2,-1 0 0,2 2 2,-1-2-3,1 0-1,-2 1-2,2-1-2,0 0-1,0 2 0,0-2-1,0 2 2,5-1-2,8-1 1,10 0 0,5 0-1,6 0 0,3-5 2,-2 1-2,0-2 3,-2 1-3,-1 0 0,-1 0 0,-4-2-1,-1 2 2,-3-2 0,-1 2-1,-5 3 1,-2-1-1,-2 0-2,-3 1 2,2 0 1,0 1-1,-1 0 1,-1-1-1,1 2 0,-6-1 0,0 1 1,-5 0-1,0 0 2,0 0-1,8 0-1,-1 0 1,-2 0-1,1 0 0,-6 0-1,0 0 2,0 0-1,2 0 1,-1-2 2,1 2-2,-2 0-1,1 0 0,-1 0-1,0 0 1,2 0 1,-2 0-1,0 0-2,0 0-1,0 0-4,1 0-7,-1 0-30,0 0-125,0-3-156</inkml:trace>
  <inkml:trace contextRef="#ctx0" brushRef="#br2" timeOffset="503268.7853">8625 11388 342,'0'0'45,"0"0"-3,0 0 0,0 0 0,0 0 0,-82-2-3,77 4-1,1-1-6,4-1-8,-2 0-6,2 0-1,-1 0-5,0 0-2,-1 0-2,1 0-5,-1 0 0,1 0 0,1 1-1,0-1 1,0 0 1,0 0-1,1 0 2,14 0 0,5 2 3,6-1-3,0-1 1,1 0-1,0 0 0,2 0 0,-1 0 0,3 0 0,1-3 0,-1 1-1,4-3 0,-1 1 0,1-2 0,0 2-1,0-1 0,-2 2 0,-1 1-1,-3-2 0,0 3-1,-3 1 0,-2 0-1,-1 0 1,-2 0-1,0 0 2,2 1-1,0 1-1,2-2 2,1 0-3,2 0 3,-1 0-1,2 0 1,0 0 1,1-3 0,2 0-1,0-1 0,0 1-1,0 2 0,-2 1 0,-1 0 0,-3 0 0,-2 0-1,-3 1 0,0 2 2,-2 2-2,-6 0 0,3-1 0,-1 2 1,2-2 0,-1-2 0,1 1 0,2 0 1,3-2-2,5-1 2,-2 1-1,-1-1-1,1 0 1,-9 0-1,2 0 0,-6 0 0,0-1 0,2 0 0,-2 1 0,0 0 1,-6 0-1,5 0-1,-6 0 1,2 0 0,4 0 1,-7 0 0,0 0-1,8 0 0,-6 0-1,4 0 1,3 0-1,-5 0 1,3 0 0,0-3 0,-2 3 1,1-3-1,0 1 0,-6 0 1,7 1-1,-7 0-1,0-2 2,3 3-1,-7 0-1,5 0 1,-1-3-2,0 2 3,1 0-1,-5 1 1,4-2-1,2 0 0,0 1 0,4-1-1,-6 2 2,1-1-1,6 0 0,-7 1 0,1-3 0,5 3-1,-6-3 1,6-1 0,-1 1 0,-6 1 2,1 2-2,-1-5 1,3 5 0,-3-2-1,1 0 0,-1-1 1,0 2-2,0-3 1,1 4 1,-1-4-1,3 3 0,-3-2 0,1 1-2,-1-1 2,1 2 0,-1-2 0,2 3 0,-5 0-1,0-3 0,0 3 0,1 0-1,1 0-1,-1 0-5,0-2-11,6 0-24,-2 1-74,1 0-192,-6-5-21</inkml:trace>
  <inkml:trace contextRef="#ctx0" brushRef="#br2" timeOffset="511176.2376">11453 10800 141,'0'0'53,"0"0"-2,0 0-7,0 0-10,0 0-2,0 0-4,0 0 2,0 0 0,0 0 0,-38-22 2,38 22-5,-1-2 2,1 2-4,-2 0-2,1 0-1,-1-2-2,1 1 2,-1-1-2,1 2 0,0-2-5,-1 2-4,1-1-2,-2 1-5,3-1 1,-1 1-3,1 0-2,-2 0 0,2 0-3,0 0 1,0 0 1,2 0 0,10 0 1,3 1 2,5 5-1,-3 0-1,-5-1 1,3-1-2,0 0 1,0 0 1,1 1-2,-2-2 1,1 4 0,-5-2-1,4 0 2,-5-1-1,0-1 0,1 2 0,-6-4 0,0 0 1,-1-1 2,2 3-3,-1-3 1,1 3 0,-5-3 0,0 0 1,0 0 1,2 0 0,-1 1 2,1-1 0,-1 0 2,1 0 2,-1 0-1,1 0 1,-1 0-4,-1 0-3,0 0 1,2 0-5,-2 6 2,0 8 1,-6 8-3,-7 7 1,0 3 1,-4 3-2,-2-1 3,-1 3-2,-2 1 2,3-3 2,-1-2-2,1-2 4,5-8-3,3-6-1,3-6 0,7-7 0,1-4 0,-2 0 0,2 0-1,-1 2 2,1 0-2,-2-1 1,2-1 0,-1 2-1,1-2 0,-2 1 1,2-1-1,-1 2 1,1-2-1,-2 1-1,2-1 0,0 0-1,0 2-4,0-2-6,0 0-27,0 1-54,0 1-152,0-2-73</inkml:trace>
  <inkml:trace contextRef="#ctx0" brushRef="#br2" timeOffset="515288.4728">11500 10759 271,'0'0'39,"0"0"-5,0 0-4,0 0 2,0 0 0,0 0-1,0 0 1,0 0-3,0 0 2,0 0-2,-40-17 1,40 17-1,-3 0-3,2-1-5,-1 1-4,2-2-8,-1 1-4,1 1-3,0-2-1,1 2 0,15 0 0,3 0 1,7 0-1,0 8 0,0 2 0,0 3-1,0-2 0,0 1 1,-3 3-1,2-3 0,-4 0 0,0 1 0,-4-4 0,0 3 0,-5-4 0,-2-1 0,-1-2 1,-6-3 0,1 1 0,-4-3-1,3 2 2,1-1 1,-1 1 3,2 1-1,-5-3 1,0 0 0,0 0 1,1 0 0,-1 1 2,0-1-4,3 0-1,-3 0-2,0 0-2,0 2-2,-9 2 0,-4 5 0,-4 5 1,-2 6 0,-1 2 1,-3 7-1,-2 2 1,2 1-1,-2 0 0,2-2 1,3-4 0,4 1 5,2-5-4,6-8 4,4-4-6,3-6 1,1-4-1,-2 0 1,2 0-1,0 1-1,0 2-3,0 2-5,0 0-5,0 0-24,9 0-35,2-5-76,4 0-140</inkml:trace>
  <inkml:trace contextRef="#ctx0" brushRef="#br2" timeOffset="516220.5261">12507 9893 126,'0'0'22,"0"0"-8,0 0-5,0 0 1,0 0-5,0 0 1,0 0-3,0 0-2,-44 80-1,44-45-1,0 9 0,5 10-1,-1 7-1,2 8-4,-3 9 0,-2 0-6,-1 1 1,0-2 4,0 1 1,-3-4 4,0-3 1,2 0 0,1-5 0,0 1 1,0 0 1,0-2-2,1-1 2,2-1 1,0-1-3,-1 1 3,1-4-1,0 0-1,-1-5 2,1-3-1,-1-4 1,-2-7 0,0-4 2,0-4-2,0-12 2,0 0-2,0-8 3,0 0 2,-2 1 2,1-8 3,-1 6 3,0-6 5,0-1 4,2 0 3,0-4 5,-1 0-3,1 0 5,0 3-4,-2-2-4,2 0-1,-1 6-4,1-2-1,-2 0-2,2 2 0,0-7-1,0 0 0,0 4 4,0 0 2,0 5-2,6-2-1,5-6-4,9 3-3,4-4-5,9 0-3,5-3-2,-1-2 1,2-1-3,2 1 2,2 0-1,1 3-1,2-1-1,-1 3 3,1 0-3,-1 0 1,-2 0 1,-2 0-3,-4 0 2,0 0 0,-3 0-1,-1-3 1,-2 1 1,-3 0-2,0-1 1,-11 1 0,1 2-2,-7-2-1,-5-1-4,0 3-9,-6 0-26,0 0-69,0-5-151</inkml:trace>
  <inkml:trace contextRef="#ctx0" brushRef="#br2" timeOffset="516680.5524">12939 9941 360,'0'0'46,"0"0"-3,0 0-3,0 0-6,0 0-11,0 0-5,0 0-4,0 0-2,0 0-3,0 0 0,-4 12-4,-16 17 0,-5 6-2,-6 5 0,0 6 0,-7 6-1,4 1-2,-3 2 2,4-2-4,1-4 2,3-7-1,5-9 0,6-5 3,5-10-4,6-7-3,6-7-11,1-4-16,0 0-10,0 0-28,4-3-42,8-7-112</inkml:trace>
  <inkml:trace contextRef="#ctx0" brushRef="#br2" timeOffset="516940.5673">13079 10144 273,'0'0'24,"0"0"-5,-17 89 2,-3-45 5,-6 3-2,-6 4 5,-2 4 2,-1 5-5,-2 0-4,3 0-4,0-3-9,6-3-6,2-6-3,5-2-8,4-5-3,4-9-29,1-9-76,8-9-120</inkml:trace>
  <inkml:trace contextRef="#ctx0" brushRef="#br2" timeOffset="517201.5822">13013 10822 293,'0'0'47,"-71"118"2,33-52 1,2 1-6,0-1-11,3-1-12,1-5-13,4-2-6,4-4-1,4-5-3,4-5-2,1-6-5,7-6-10,2-11-40,3-6-90,3-10-91</inkml:trace>
  <inkml:trace contextRef="#ctx0" brushRef="#br2" timeOffset="517479.5981">12744 11929 44</inkml:trace>
  <inkml:trace contextRef="#ctx0" brushRef="#br2" timeOffset="521400.8224">24580 4905 157,'0'0'38,"0"0"-4,0 0-2,0 0-6,0 0-5,0 0-3,0 0-3,0 0-1,0 0 1,-24-3 2,18 1 0,1 2 2,5 0 1,-1-1 2,1 1-1,-2 0 0,0 0 0,1 0-2,-1-1 2,1 1-1,-1 0-1,1-2-2,-1 2 2,1 0-4,-1 0 1,1 0-4,-1 0-1,1-1 0,-1 1-2,1 0 0,0 0-1,-1 0 1,1 0 0,-1 0 1,2-2 0,-1 2-2,1 0-1,0-1-2,0 1-1,0 0-2,0-2 1,0 1-1,0-4-1,0 1 1,3 1-3,2-4 2,-2 4 1,5-2-1,-1 0 0,1 1 0,6-3 0,0 2 0,5 0 0,2-2 0,3 3 2,1-4-2,0 2 0,3-1 0,-1-1-2,1 0 1,-1 0 1,-1 1 0,-3 1-1,-7 2 0,1-1-1,-6 2 2,-7 1-1,2 1 0,-1-1 1,0 2-2,-1-1 2,2 1 1,-6 0-4,0-1 4,0 1-5,2 0 2,-1 0 1,0 0 1,1 0 0,-1 0 1,1 0-2,-1 0 0,1 0 0,-1 0 1,2 0 0,-3 0 0,1 0 0,-1 0 0,2 0 0,-2 0 0,1 0 0,-1 0 0,0 0-1,2 0 0,-2 0 0,0 0 0,0 0 0,1 0 1,-1 0-1,0 0 0,0 0 0,0 0 0,2 0 0,-2 0 1,0 0-1,0 0 0,0 0 1,0 0-1,0 0 0,0 0 1,0 0-2,0 0 1,0 0 0,0 0 0,0 0 2,0 0-2,0 0 0,0 0-1,0 0-1,0 0 1,0 0 0,0 0-2,0 0-2,0 0-11,0 0-22,0 0-45,0 0-80,0 0-148</inkml:trace>
  <inkml:trace contextRef="#ctx0" brushRef="#br2" timeOffset="523176.924">24976 4732 450,'0'0'36,"0"0"-2,0 0-6,0 0-5,0 0-5,0 0-5,0 0 0,0 0 1,0 0 0,0 0 1,-12-9-1,12 7-2,0 2-3,0-1 0,0 1-1,5-2-2,7 1-1,0 0 0,8-1-1,0 1 0,0 1 1,9-2-1,0 2 1,1 0-3,2-1 0,3-3-1,4 1 0,-2 0 0,0 1 0,-1-2-1,-3 1-1,-4 3 1,-7-3 0,-11 3 0,1-2 1,-6 2-1,-1 0 1,1 0 1,-6 0-1,0 0 1,0 0 0,2 0 0,0 0 0,0 0-1,-1 0-1,-1 0 0,0 0-2,2 0-1,-2 0-2,0 0-7,0 0-21,-7-2-46,-6-1-152,-9 0-73</inkml:trace>
  <inkml:trace contextRef="#ctx0" brushRef="#br2" timeOffset="524757.0144">25062 4618 492,'0'0'47,"0"0"-12,0 0-10,0 0-11,0 0-8,0 0-3,0 0-3,0 0 1,0 0-1,0 0 0,-36 10 0,26-3 0,-2 0 0,4 0 0,0-2 1,1 0 0,-1 0 1,0-1-2,4-1 1,1 0 2,0-2-6,0 2 6,0 0-3,0 0 1,3-3-1,-1 0 0,1 0-1,0 2 1,0-2 1,0 0 1,0 0 2,0 5 0,1-3 0,8 3 0,0 0-2,2-3 0,4 3 0,-4-2-1,4 1-1,0 2 0,-2 2-1,5 1 1,-5 0 0,-4-2 0,0 1 0,-3-2 0,2 2 1,-2-3 0,-1 2 1,4-1-2,-6-3 3,0 0-2,-3-3 2,0 0-1,0 0 1,1 2 1,1-2-1,-1 0 4,1 1 1,-2-1-1,1 0 3,-1 0-4,0 0-1,1 0-1,-1 0 0,0 0 0,2 0 1,-2-5-1,0-3-1,0-4 0,-2-4-1,-2 1 0,1 0-1,-1-2 1,1 0-2,0-2 1,-3 0-1,5 2 0,-1 2 2,2 2-2,-1-1 0,1 7 1,-1-5 0,1 7 1,-2-1 0,2 1-2,0 5 1,-1-1-1,1 1 0,0-1 0,0 1 0,0-2 0,0 2 0,0-2-1,0 2 1,0-1 0,0 1 1,0-2-1,0 2 1,0-1-1,0 1 0,0 0 1,0-2 0,0 2 0,0-1 1,0 1 0,0-2 0,0 2 0,0 0-2,0 0 1,0 0-2,0-1 0,0 1 1,0 0 0,0 0-1,0 0 0,-2 0 0,2 0 0,0 0 1,-4 0 0,-1 1 1,-2 7-1,-6 1 0,2 0 0,-7 1-1,4 1 0,-2 0 1,1-1-1,0 2 0,1 1 0,2 0 0,1-5 1,3 3-1,2-3 2,-1 0-2,1 1 1,3-6-1,0 2 1,3-5 0,-1 0 0,1 0 0,0 2 0,-2-1 0,2 1 1,-1-1-1,1 0 1,0 1 0,0-1-1,0-1 2,0 0-1,0 2 1,0-2-1,0 0-1,0 0 0,1 0-1,1 0 1,4 0-1,-1 0 0,7 0 1,-2 2-1,0 1 1,1 0 0,-2 0 0,2 1 0,0-2 0,-1 1 1,0 0 0,2-1-1,-8-1 0,6 0 0,-5 1-2,0-2 3,1 1-2,-6-1 2,3 0-1,1 2 0,1-1 0,-1 1-1,-4-2 1,0 0 0,0 0 0,2 2 0,-1-1 0,1-1 0,-1 2 1,2-2 0,-2 1 1,0-1 0,1 2-1,-1-2 0,1 0 1,-1 1 0,1-1 0,-2 0 0,0 0 0,1 0-2,-1-3 1,0-3-1,-1-4 0,-2-1 0,-2-1 2,-1-3-2,3 5 1,-5-4 1,2-1 0,2 6-1,-2-4 1,1 4-1,3 4 1,1 2 1,-1-1-1,1-1 0,-1 0 0,1 0-1,1 5 2,-2 0-1,2 0 1,0-2-1,-1 0 0,1 1-1,-1-1 1,1 0-1,-2 2-1,2-1-1,0 1-1,0 0 1,0 0-2,0 0 1,0 0 2,0 0 0,0 1-1,2 8 1,0-1-1,0-4 0,-1 1 1,-1-5 0,2 3 0,-1 2 0,1-1 0,1 1 1,-3-5-1,1 3 0,1 2 0,0-1-1,3 4 1,-2-4 1,-2 0-2,2 0 1,-3-4 0,0 0 0,0 0 0,1 2 1,1 0-1,-1-1 1,1 1-1,-2-2 0,1 0 1,-1 2-1,2-2 1,-2 3 0,1-3 0,-1 0 1,0 0-2,2 0 1,-2 2-1,0-2 0,1 0 1,-1 0-2,0 0 1,0 0-1,0 1 1,2-1-2,-2 0 0,0 0-1,0 0 0,0 0-1,0 0-1,1 0-4,-1 0-17,0 2-31,0-2-87,3 0-162</inkml:trace>
  <inkml:trace contextRef="#ctx0" brushRef="#br2" timeOffset="534588.5767">12660 10733 366,'0'0'49,"0"0"-5,0 0-3,0 0-5,0 0-4,0 0-2,0 0-1,0 0 0,0 0-1,0 0-3,-15 6-5,14-4-7,1-2-6,0 0-2,7-12 0,9-6 0,9-7 0,2-4-2,5-2-1,1-1 0,4-2-5,-3 2 4,2 2-3,-2 5 2,-4 1 1,-4 5-2,-6 4 2,-5 3-1,-8 7 0,-3 3 1,-4 2-1,0-1 0,0 1-1,2 0 0,-1-2-1,1 2-2,-1-1-3,1 1-4,-1-2-7,2 2-15,-2 0-19,5 0-30,0 0-45,1 5-141</inkml:trace>
  <inkml:trace contextRef="#ctx0" brushRef="#br2" timeOffset="534908.595">12631 11272 455,'0'0'45,"0"0"1,0 0-6,0 0-11,0 0-2,0 0-1,0 0-3,0 0 0,0 0-3,9 14-4,15-31-2,10-10-7,3-6 0,4-4-8,1-3 2,2 0 0,1 0 0,0 1 1,-1 2-1,-5 4 0,-4 4-1,-3 3 0,-4 5-1,-8 5 1,-4 7-3,-9 2-2,-2 6-6,-5 1-7,0 0-7,0 0-15,1 0-26,-1 8-62,0 6-148</inkml:trace>
  <inkml:trace contextRef="#ctx0" brushRef="#br2" timeOffset="535274.6159">12761 11587 443,'0'0'39,"0"0"3,0 0-3,0 0-2,0 0-3,0 0-2,0 0-5,0 0-4,0 0-1,2 10-5,19-30-3,10-10-4,2-6-5,6-2 0,3 0-5,2-1 1,0 4-1,0 2-1,-4 3-3,-4 5-2,-6 4-6,-2 5-8,-12 5-10,0 3-12,-8 3-9,-3 4-4,-1 0 4,-4 1-5,0 0-15,0 0-49,0 9-101</inkml:trace>
  <inkml:trace contextRef="#ctx0" brushRef="#br2" timeOffset="535591.6341">12760 11905 585,'0'0'29,"0"0"0,0 0-2,0 0-9,0 0-2,0 0-1,0 0 1,0 0 0,0 0-7,90-65 1,-52 36-5,1-2 0,4-2 0,1 0-1,0-1-1,-4 1 1,2-1-1,-4 3-1,-2 0 0,-3 6 0,-2 3-1,-5 3 0,-5 6-1,-6 3 1,-4 2-1,-4 2-1,-4 3 1,2 1 0,-5 2-2,0-1-1,0 1-3,1 0-10,2-7-23,1 0-50,0-5-174,1-4-40</inkml:trace>
  <inkml:trace contextRef="#ctx0" brushRef="#br2" timeOffset="538328.7906">24342 5412 29,'0'0'44,"0"0"8,0 0 4,0 0-8,0 0-8,0 0-9,0 0-10,0 0-5,0 0-1,0 0 0,-17 5 0,15-5-1,1 0-2,1 0 1,-2 0-1,2 0 3,-1 0-1,1 0 3,-2 0-1,2 0 1,-1 0-1,1 0-1,-2 0 3,2 0-1,0-2 1,0 2-1,0 0-2,0 0-1,0-1-2,0 1-2,0 0-2,0 0-2,0-2-2,0 2-1,5-2 1,9 1 0,4-1-1,6-1 1,3 1 0,1-2-2,4 1 1,0-2-3,1 0 0,0-2-3,0 4-1,-1-1-3,-1 3-5,-10-1-6,1 2-20,-3 0-25,-3 0-53,3 5-152</inkml:trace>
  <inkml:trace contextRef="#ctx0" brushRef="#br2" timeOffset="540659.924">28015 7248 429,'0'0'57,"0"0"-5,0 0-3,0 0-8,-77-15-3,66 12-7,0 1-5,-2 1-3,1-2-3,1 1-2,6 1-2,1 1-3,4 0-1,-1 0-4,1 0 0,0 0-1,0 0-2,0-2-2,14-1 0,6-2 2,14 0-2,6-2 0,3-2-6,9 0 4,5-1-3,3 0 5,4 1-1,3-1 0,1 0-1,-2 2 0,0-1 0,-2 1 0,-3 0 1,-4 0-1,-4 3 1,-3-2-1,-2 2-1,-6 0 1,-4 0-1,-5 2 1,-10 1-1,-3 2 0,-8-2 0,-6 2 0,0 0 1,-6 0-1,0 0 2,0 0-2,2 0 0,-1-3 1,1 3-1,-1 0-1,1 0 1,-2 0-4,0-2 2,1 1-1,-1-1-3,0-2-3,-1-1-5,-10-1-8,2 1-16,-6 4-30,-11 1-46,-3 3-111,-11 6-76</inkml:trace>
  <inkml:trace contextRef="#ctx0" brushRef="#br2" timeOffset="541075.9478">27818 7278 540,'0'0'33,"0"0"2,0 0 2,0 0-2,0 0-6,0 0-7,0 0-8,0 0-3,0 0-3,0 0 0,-73 14-1,73-14-1,-1 0 3,1 2-1,-2-2 1,2 1 2,0 0 0,13-1-1,10 0-2,9 0-1,7-2-1,9-6 0,7-3-2,6 1 0,5-5-1,5 3-3,6-2 1,-2 0-1,1 0 2,-3 1 0,-7-1-5,-2 2 4,-9 0-4,-5 1 4,-8 4 1,-4 0 0,-8 2 0,-11 2-1,-2-1-1,-6 2 2,-7-1-2,3 3 2,-7 0-1,0 0 0,0 0 0,1 0 0,1 0 1,-1 0-1,1 0 1,-1 0-2,1 0 0,-1 0 0,1 0-1,-1 0-1,1 0-3,-2-3-8,1 3-10,-1 0-40,1-1-116,1 1-152</inkml:trace>
  <inkml:trace contextRef="#ctx0" brushRef="#br2" timeOffset="541677.9822">29561 6990 594,'0'0'52,"0"0"-5,0 0-10,0 0-8,0 0-9,0 0-2,0 0-5,0 0 2,0 0-8,-17 6 1,17-6 0,17-1-3,12-7 3,16-6-4,11-3 0,11-5 0,9-1-1,4 0 3,4 0-4,-2 3 0,0 3-2,-5 3 0,-3 3 1,-5 4 3,-5-1-2,-3 3 3,-5-4-1,-4 2-3,-6-1 1,-5 1-2,-5 0-1,-13 4 1,-3 1 0,-8 0-2,-5 2 1,-1 0-1,-6 0-1,0 0-1,0-1-2,0 1-3,0 0-4,0 0-6,-16 0-7,-7 3-13,-10 6-18,-3-1-29,-5-1-45,-5 0-84,-1 3-63</inkml:trace>
  <inkml:trace contextRef="#ctx0" brushRef="#br2" timeOffset="542157.0096">29522 7059 468,'0'0'50,"0"0"-5,0 0-2,0 0-3,0 0-5,0 0-4,0 0-5,0 0-2,0 0-5,0 0-2,-33 15-3,34-15-5,15 0-1,9 0-2,12-7-2,5-1 0,9 0 0,5-3-1,2-1 0,4 0-1,0 0-1,2 0 1,0-2-1,1-1-2,1 0 2,2-2-1,-3 0 0,0 2-1,-4 0 2,-5 1-2,-4 4 5,-5-1-1,-7 3-1,-4 4 1,-14 1-5,0 1 3,-11 1-1,1 1 1,-1 0 0,-6 0 0,2 0 0,-3-2 0,2 2 0,-2 0 0,2 0-2,-6 0 3,0 0-1,0 0 1,2 0 0,-1 0-1,1 0 0,-1 0 1,2 0-2,-2 0 1,1 0-1,-1 0 0,-1 0-1,1 0 0,-1 0-1,2 0 1,-2 0-2,0 0 0,1 0-1,-1 0-2,0 0-1,0 0-4,0 0-4,0 0-7,-8-3-23,-1-1-44,-7-5-150,-3 1-79</inkml:trace>
  <inkml:trace contextRef="#ctx0" brushRef="#br2" timeOffset="545316.1903">29782 5564 334,'0'0'42,"0"0"4,0 0 0,0 0-3,0 0-4,0 0-6,0 0-4,0 0-6,0 0-7,9-22-3,-16 13-5,1 4-2,-4 2-3,-6-2-1,-3 1-3,-6 1 2,-2 3 0,-2-2 1,-4 0 1,-2 1 1,-4-3 0,2 3 2,-3-3 0,0 4-1,3 0 2,-3 0 1,3 0 0,-2 5 1,0 4-2,4 3 0,3-2-1,8 0 0,8-1 0,4-6-2,9-1 0,-1 0 0,1-1 0,-1 1 0,1 1 0,3-3-1,-2 0-1,2 0 0,-1 7 0,-2-4 1,0 9-2,2 7 2,-1 2 0,2 6-1,-1 2 3,1 2-4,-2 2 2,1 3 2,-2 4-5,2 2 4,-1 3-1,1 1-3,1 0 2,0 3-3,0 4-1,0 0 1,4 1 2,0 1-2,1-2 3,2-4-2,-1 1 1,-1-6 4,1-4-4,0 0 4,1-6-3,-3-3-2,2-2 1,0-2-1,0 1 0,0-3 1,2 2 0,0-2-1,-1 1 1,0 1-1,0-1 1,1 0 0,-3-4 0,1 0 0,1-3 1,-2-4-2,0-3 3,-2-2-2,-1-6 1,-1 2-1,1-2-2,-1 0 2,1-1 0,-1 1 0,-1-4 1,0 0 0,0 0 0,0 2 0,2 0-1,-2-2 1,0 1-1,1-1-1,-1 2 2,2-2-1,-2 0 1,9 0 0,8 0-2,9-2 1,10-6 0,5-2-1,7-2 2,7-1-2,4-3-1,5-1 0,0 2-1,-1 1 2,0 2-1,-7 2 2,-1-1 0,-5 1 0,-2 0-2,-2 1 1,-1 2-1,1-1 1,-2 2 0,2 0 0,-4 0-1,-1 0 1,-3 0 0,-1-1-1,-7 0 2,-1 2-2,-11 1 1,-1 1 0,-7 0 0,-5 1 1,1 2-2,-1-1 0,-1-1 2,0 0-1,1 2 4,-5 0-3,0-3 0,0 3-1,1 0-1,2-5 2,1 1 0,-2-1 0,1-7-1,-2 7 1,-1-10-3,0-5 3,0 2 0,0-8-1,-1 2 2,-4-1-2,0-2 1,-1 0-4,1-2 3,0-1-3,-1 0 3,-3-1 0,4-3 0,-1 1 0,0-3 0,1-1 1,1-2-3,0 0 3,1 2-1,0-1 1,-1 2 0,1-1 0,-3 1-1,2-1 0,-5 1 0,3 2-3,-1 0 5,-2 1-5,1 5 4,-2 1-1,1 3-1,-3 1 2,2 4-1,0-1 2,0 1-2,1 2 0,2 5 1,0 0-2,1 3 1,0-2 1,0 3-1,2-2 0,0 1 0,-1 1-1,0 1 1,2 2 0,1 2 0,0-1 1,0 1-2,-1 0 1,2 0 1,-2-1-1,1 1 0,-1-1 1,-1-4-1,0 6 0,1-1 1,-1-6-2,1 6 2,-3-2-1,0-2-1,3 3 1,-2-4 0,2 3 0,-5-4 1,0-2-1,2 2 0,-4-2 0,4 5 0,-1-2 1,1 2-1,-4 2 0,-3-3-1,2 5-4,-7-3 4,-4 4 0,-4 1 0,-8 0 0,-1 0-1,-3 0-1,-1 0 3,0 3 0,0 1 0,0-1 0,-1 0 0,2-1 0,3 1 0,0-2 0,4 2 0,0-1 0,2-1 0,2 2 0,0 1 0,1-1 0,0 1 0,1 0 0,0 0 0,-1-1 0,2 1 0,-2-1 1,-2 0-2,2-1 1,0-2 0,-1 0-4,-1 0 4,2 0 0,-1 0 1,7 0 0,-1 0-1,1 0-1,7 0 0,-7 0 1,8 0 0,-1 0 1,2 0 0,-1 0-1,2 0 0,6 0 0,-1 0 0,-2 0-1,3 0 1,-2 0 0,2 0 0,-1 0 0,1 0 0,-1 3 0,0-1 0,2 0-1,-1 8 0,-2 2 2,1 8-1,4 2-1,1 2 1,0 6-3,3 2 3,4 3 0,2 1 0,1 1 1,2 1-1,-1 2 4,2 0-5,-3 1 5,3 3-4,-3 1-3,1-1 3,-2-1-1,0-1 1,0-2 0,1-1 0,-1 0-1,1-3 1,1 1-2,-1-4 3,1 1-2,-1-2 2,0-1-2,-3 1 2,1 0 3,-2-1-2,0 2 0,-1-3-1,-2-1-1,0-2 0,-1 1-1,0-3 2,-1-1-2,1 0 1,-1-2 0,3 2 0,-2-5 0,-1 2 1,1-6-1,1 2 0,-2 0-1,1-5 0,-1 8 1,0-8 2,1 0-3,-2 0 2,0-7-2,1 2 0,-1-2 1,2 0-1,-2-2 2,1 4 0,-1-7-1,0 0 0,0 0 1,0 0 0,0 0 0,0 1 0,0 1-1,0-1-1,0 0 0,0-1 1,2 2-1,-2-2-1,0 1 2,1 1 0,-1 0 0,2-1 3,-2 1-3,5 2 1,0-1 0,5 0-2,7 0 3,5-3 0,10 0-1,5-9 0,5-5-2,3-1-1,4-2 2,3 2 0,0 1 0,2 2 0,-1 2-1,-1 0-1,-2 3 2,-1 0-1,-2 2 2,-2 0 1,-1 0-2,-3-2 1,-1 2-3,-3-5 2,0 2 0,-3-2 0,-2 1 0,-2 1-1,-1 3 0,-3 0 1,-3 0 0,-6 2 0,0 1 0,-6-1-1,-1 1 1,3 0 0,-9 2 0,8-1 0,-6-1 0,0 0-1,1 2 1,-3 0-1,2 0 1,-2 0 0,2 0 1,-6 0-1,6-2 0,-2 1 0,0-1 1,1 0-1,-2 0 0,1-1 0,-1 3-1,4-7 0,-4 4 1,1-4 1,1 0-1,-2-3 1,0 2-1,0-4 0,-1-6 0,1 1-1,1-6 2,-1 0-2,-3 0 1,0-3 0,0-3-4,0-3 4,0-2-4,-1-4 4,-3-3 1,-1-5-3,0-2 5,-1-1-4,0 0 2,-2 1-1,0 5-2,1 2 2,-2 2 0,1 5-1,-3 2 1,3 2 0,-2 1-3,0 1 5,1 2-5,-3-3 4,4 4-1,-3 0 0,-1-2 0,1 2 0,0 1 1,-2 0-1,1 0 2,2 6-3,0 4 2,6 6-1,2 5 0,-1-2 0,2 2 1,-2-1-2,1 0 1,2 4 0,0-1 0,0 1 0,0 0 0,0-2-1,0 2 1,-1-1-1,1 1 0,-2-2-3,2 2-6,-4-6-9,-1-5-25,-1-4-64,-3-9-205,3 4-19</inkml:trace>
  <inkml:trace contextRef="#ctx0" brushRef="#br2" timeOffset="545940.226">28686 5533 307,'0'0'59,"0"0"-10,0 0-2,0 0-7,0 0-5,0 0-4,0 0-1,0 0 1,0 0-3,0 0-4,-31-49-6,31 49-6,0-2-7,0 2-2,0 0-2,-2 2 0,-2 13 2,-2 14-1,-6 9 1,-1 2-2,-5 0 1,-4 2-2,0-2 3,-1-4 4,0-3-3,4-5 3,5-11-4,6-5 0,5-9-3,3-3 0,-1 0 1,1 0 0,0 5 1,0-1-1,10-1 0,6-3 1,0 0 0,9-3-3,-1-6 3,1 4-7,-2 0 3,-4 3-4,-2-1 2,3 3-3,-7 0-1,5 0 2,-6 0-7,-3 5-4,2-2-12,-7-1-15,6 0-11,-6 1-24,5-3-35,1 0-55</inkml:trace>
  <inkml:trace contextRef="#ctx0" brushRef="#br2" timeOffset="546219.2419">28703 5678 400,'0'0'57,"0"0"-4,0 0-6,0 0-5,0 0-1,0 0-10,0 0-8,0 0-9,0 0-7,0 0-3,-5-55 3,5 56-2,0 16 3,0 5-1,0 10-2,0-6-1,0 2 0,0-1-2,0-1 0,4-3 0,-1 1-6,1-2 2,1-7-12,-1-1-10,-1-6-25,-1-3-37,2 4-79,-3-3-124</inkml:trace>
  <inkml:trace contextRef="#ctx0" brushRef="#br2" timeOffset="547397.3093">29168 5636 104,'0'0'8,"0"0"-6,0 0-2,0 0-1,0 0-4,0 0-3,-3 97-11,10-63-15</inkml:trace>
  <inkml:trace contextRef="#ctx0" brushRef="#br2" timeOffset="561619.1228">14013 7178 74,'0'0'15,"0"0"-4,0 0-5,0 0-5,0 0 2,0 0-2,0 0 0,0 0 1,0 0 0,0 0-1,-8-9-1,8 9-4,-2-1-2,2 1-2,0 0-2,0 0 1,0 0-11</inkml:trace>
  <inkml:trace contextRef="#ctx0" brushRef="#br2" timeOffset="562772.1887">2447 14053 235,'0'0'38,"0"0"-2,0 0-2,0 0 1,0 0 0,0 0 4,0 0-1,0 0-3,0 0-5,0 0-8,-16 6-4,15-6-5,-1 0-7,2 0-1,0-3-3,6-10 1,11-7 0,8-9 1,4-3-1,7-6-8,3-3 4,5-3-5,0 1 4,1-2 3,1 1-1,-1 2 1,0 3 0,-3 0 0,-2 7-2,-5 5 1,-5 7 0,-5 3 0,-10 7 1,-7 5-1,-3 5 0,-5 0-1,0-2 1,0 2 0,1 0-1,2-2-2,-2 2-2,1 0-2,-1 0-6,2 0-14,0 0-20,-1 11-33,-2 7-67,-3 4-90</inkml:trace>
  <inkml:trace contextRef="#ctx0" brushRef="#br2" timeOffset="563140.2098">2736 14141 505,'0'0'36,"0"0"-5,0 0-11,0 0-8,0 0-7,0 0-5,0 0 0,0 0-1,0 0 1,0 0 1,25-23 2,4-1-2,6-5 2,5-3-1,8-5 0,5-4 0,2-5-5,-1 1 2,-1-2-3,-1-1 4,-4 4-1,0 1 0,-3 2 0,-4 0-1,-3 7 3,-6 2-2,-3 6 3,-5 4-2,-5 3 1,-5 9 1,-6 3-2,-4 4 0,-4 3-2,0 0-1,0 0 0,2 0-2,-1 0-1,-1 0-1,0 0-7,0 12-13,-7 8-31,-6 9-60,-6 2-129</inkml:trace>
  <inkml:trace contextRef="#ctx0" brushRef="#br2" timeOffset="563497.2302">3098 14275 405,'0'0'24,"0"0"-1,0 0-5,0 0-6,0 0-2,0 0 1,0 0 1,0 0 1,0 0-3,56-58-2,-30 31-2,3-4-2,3-3 1,3 0-4,2-1-2,2-3 2,3 0-2,0 1-1,1-2 0,1 1-2,-2 2 3,3 2-4,-5 2 6,2 5-1,-6 2 0,-4 3 2,-3 4-2,-6 4 1,-7 2-1,0 5 0,-8 2-1,-3 4-2,-1-1-1,-4 2 1,3 0-2,0 0-8,3 5-11,-5 9-22,-1 6-38,0 5-45,-7 4-96</inkml:trace>
  <inkml:trace contextRef="#ctx0" brushRef="#br2" timeOffset="563801.2476">3479 14402 320,'0'0'28,"0"0"-4,0 0-4,0 0-1,0 0-1,0 0-1,0 0 3,0 0-2,0 0 1,77-98-7,-48 70-4,1-2-3,4-1-5,-1 1 0,2 1 0,-1 2 0,1 1 0,-3 0 2,1 2-2,0 0 1,1 1-1,-1 1 1,-1 0-2,-2-1 1,-3 2-2,-1-1-4,-3 0 3,-2 4-6,-2 1 3,-8 5-4,2 3-9,-6 3-19,-4 2-48,2 4-68</inkml:trace>
  <inkml:trace contextRef="#ctx0" brushRef="#br2" timeOffset="564194.2701">3893 14396 403,'0'0'4,"0"0"2,0 0-2,0 0 0,0 0-1,0 0 2,0 0-4,87-105 0,-66 76 1,-2 1-3,1-1 3,-1 2 0,0-1 0,0 3 1,-2 2-2,1 0-1,-3 2 1,0 3 2,-1-1 0,-5 7 4,0 0 5,0 2 2,-3 2 4,0 1-3,-3 5-2,-3 2-5,0-2-1,0 2 1,2-1-2,-1-1 0,1 0 0,-1 1-3,-1-1-1,2 2-1,-2-2-1,1 2 1,-1 0-2,0 0-2,2-3-2,-2 3-6,0 0-19,0 0-59,0-4-160</inkml:trace>
  <inkml:trace contextRef="#ctx0" brushRef="#br2" timeOffset="566497.4018">3281 13167 111,'0'0'19,"0"0"-5,0 0-7,0 0-4,0 0-3,0 0-3,0 0 2,0 0-1,0 0 1,2 8 1,-2-7-2,0 1 4,0-1-4,0 0 1,0 1 1,0 0-1,0-1 1,0 1 0,0 0 0,-2-1 1,2 0 0,-1 1-1,1-1 2,-3 5-1,0-1 2,2-1 1,-1 1 3,2-5 0,-1 0 0,1 0 1,0 2-2,-2-1 3,2 1-3,-1-1 0,-1 1-1,2-1-5,-1-1 2,1 2-1,-3-2-1,3 1-1,-1-1-1,1 1 2,-2 1-1,2 0 4,0-1-2,0-1-1,0 2 2,0-2 6,0 0 1,0 0 5,0 0 5,0 3-2,0-3 3,0 0-6,-1 0-6,1 0-7,0 0-8,-2 0-15,2 0-64,0 0-100</inkml:trace>
  <inkml:trace contextRef="#ctx0" brushRef="#br2" timeOffset="569472.572">25069 5213 432,'0'0'39,"0"0"-1,0 0-7,0 0-3,0 0-5,0 0-2,0 0-4,0 0 1,0 0-1,0 0-2,-26-14-1,25 14-5,-1 0 0,1-3-3,1 3-2,-2 0 1,2 0 0,3 0 0,13 0-1,9 0-3,7 0-2,1 0 2,3 0-2,-2 0 3,1 0 1,0 0-2,-2 0 2,-4 0-1,-7 0 0,-5 0 2,-4 0-1,-1 0 0,0 0-2,-6 0 2,0 0 0,-6 0-1,0 0 3,0 0-4,2 0 1,-1 0-3,1 0 3,-1 0 0,1 0-1,-1 0 4,1 0-7,-1 0-1,0 0-2,1-2-11,-1 2-23,-1-3-49,0-2-76,-11-2-135</inkml:trace>
  <inkml:trace contextRef="#ctx0" brushRef="#br2" timeOffset="570077.6066">25224 5020 518,'0'0'43,"0"0"-4,0 0-4,0 0-10,0 0-7,0 0-9,0 0-6,0 0-3,0 0-2,0 0-1,-41 0 3,17 14-1,-4 3 1,1 1 0,-2-1 0,1 1 0,2-3 0,4 0 3,2 1-2,2-4 2,7-4-1,0 1-2,4-2 0,0-1 0,1 1-2,3-3 4,0-1-4,3-3 2,-2 0-1,2 0 1,0 2-1,0-1 2,0 6-1,0-4 0,2 3 1,4 2 1,2-5-2,7 2 2,-2-1-2,5 1 0,0-1 1,1 2-1,-2 2 0,0 1 1,2 0-1,-3 2 0,1 0 0,0 1-2,-2-3 2,-3-1 0,-1 1 0,-3-2 1,-1-2 0,2 0 0,-6-5 2,2 3 1,-5-3 3,0 0 0,0 0 3,2 0 3,-1 2 4,0-2-1,1 0-1,-1 0-5,1 0-2,-2 0-2,1 0-1,-1-5 1,0-9-5,0-6 2,0-4-3,0 2 2,-1-4-1,-2 0-4,0-2 6,2-1-4,-1 0 2,2 2 0,0 7-1,0 1 1,0 9 2,0 4-1,0 0-1,0 6 0,0-1-2,0 1 2,0-2-2,0 0 0,0 1-1,0-1-1,0 2-3,0-3-5,0 2-13,0 0-34,0-6-59,4-3-189,7-4-6</inkml:trace>
  <inkml:trace contextRef="#ctx0" brushRef="#br2" timeOffset="573340.7932">8452 6495 274,'0'0'43,"0"0"-7,0 0-3,0 0-4,0 0 2,0 0-1,0 0-4,0 0-8,0 0-7,-38 26-6,38-26-4,6-6 2,11-7-3,7-9 2,5-5-2,8-5 1,2-5 0,4-2-1,0-2 1,3-2-1,0-1 0,0 3-1,-3 4-1,-4 4 0,0 4-2,-7 5-4,-6 5-13,-7 6-23,-9 8-46,0 5-76</inkml:trace>
  <inkml:trace contextRef="#ctx0" brushRef="#br2" timeOffset="573622.8093">8638 7046 282,'0'0'27,"65"-81"-9,-30 36-7,4-2-6,5 0-8,1 0-7,7 3-19,-2 2-95</inkml:trace>
  <inkml:trace contextRef="#ctx0" brushRef="#br2" timeOffset="577900.054">3479 12589 287,'0'0'37,"0"0"-2,0 0-3,0 0 1,0 0-2,0 0-10,0 0-7,0 0-4,0 0-5,8 2 2,-7-17 0,2-2 5,0-7-1,-3-4 2,0-1-3,0-1 0,0-4-2,0-2 1,-2-2 0,0-6 1,-1-1 0,0-2-2,1-2 2,1 4-4,1-1-1,0 4-2,0 0-1,1 2 0,2-2-1,0-1 5,0 3-5,1-2 2,1-1 1,-2-1-1,1 2 3,-3-4 0,-1 1 1,0-1-1,0-1 0,-1 0-3,-3-2-1,-1 3-2,1 0-5,0 0 8,-1 2-7,1 4 7,1 2 0,-1 3-1,1 1 2,0 2-1,0 1 3,0 3 0,2-1 0,1-1-1,0 0 0,0-6-3,0 2 1,0-5-2,3-1 2,2-2-1,1-1-1,0-1 1,0-1-2,-3 1 2,-1 0-2,0 1 5,-2 3 1,0 3 0,0 2 2,0-1-4,-4 4 0,-2-2 0,0 1 0,-1-1-3,3 0 1,-1 0-1,2-3-1,0-2 0,2-6-3,-1-8 4,2-1-4,0-3 3,0-1 1,0 0-3,0 5 4,0 2-2,0 7 3,-3 1-3,2 7 2,-4 2-1,2 5 0,-2 4 0,1-1 0,-1 0-1,-1-2-4,1-5 5,-2-1-3,1-3 2,0-1 2,2-3-2,1-1 0,0-4 1,-1 1 0,2 1 0,2 3 0,-1 6-2,1 3 3,-2 5-2,1 0 2,-1 0 0,1 1 1,-2-1-1,2 5 0,-2-1-1,0 0 0,0-3-1,-3-3-1,0-5 1,1-3-2,-1-1 2,1-1 1,2-2-1,0 0 2,1 0-1,-1 3 0,3 3-2,0 1 2,0 3-1,0 2 1,0 2 1,0 1-2,3 6 1,-2 3-1,0 4-1,1 0 2,-1-7 0,1 0-1,-1-7 1,1-2-4,1-3 3,0-5-2,0 0 2,1-2 2,-1 0-3,2-1 2,-2 3 0,2-1-2,-2 3 1,1 0 0,2 5-2,-2 1 1,3 1 2,-2 3 0,0 2 0,0 0 1,-1 2-3,-1-1 2,3 0-1,-3-2 0,1-3 1,0-5-6,2-3 4,2-4-4,1 3 5,-1 4 1,-4 11-2,2 3 3,-3 7-3,-2 7-1,1-1 3,-2 5-1,1-5 0,2 1 5,-2 0-5,1-1 0,-2 5 0,1-5-2,1 0 3,-1 0-2,1 0 0,-1 1 1,1-1 0,0-4 1,1 0-1,2 0 0,-1 2-1,3-3 0,2-4 1,-3 6 1,3-4-1,2 4 0,-1-1 0,0-1-2,3 4 1,2-1 1,3 2 0,5-1 0,1 2 0,-8 1-4,4 1 3,-1 2-1,1 0 2,4 0 0,1 0 0,-2 0 1,0 0-1,0-2 1,0-1 0,-1 1-1,3-1-1,-1-2 1,2 0-1,0 3 0,0-3 1,-2 0 1,2 3-1,-2-1 1,1-1-1,-1 2 2,0-1-2,2-1 0,1 1 0,2 0-2,0-2 3,3 0-1,1 0 1,0-4-1,-1 2 0,1-1-1,-2 1 1,-1 0 0,-2 1 1,-1 0 0,-3 1 1,-5 0-2,-1 4 0,0-2 0,-6 3-2,7-3 4,-8 3-2,2-1 0,-1 1 0,0 0 0,0 0-2,0 0 2,7 0 2,-9 0-2,10 0 0,2 0 0,0 0 0,8 0-2,-1 0 2,1 0-1,-1 0 1,0 0 0,-1-2 0,-4 1 3,-1-3-3,-7 1-2,0 2 2,0-2-1,-5 1 2,5 1 1,-5-1-2,1 1 0,0-1 0,1 2 0,-1 0 0,-1-1 0,8 1 0,0 0-2,3-2 2,1-1 2,-2 0-2,1 0 0,0-1 0,1-1 0,0-1 1,0 1-2,-8 2 1,2-1 0,-5 1 0,-2 2 0,3-1 0,-8 0 0,1 2 0,-1 0 0,-1 0 0,1 0-3,1 0 4,-6 0-1,5 0 0,-1 0 2,1 0-4,-1 0 1,-4 0 1,5 2 0,0 0 0,-1-1 0,1 1 0,-5-2 0,0 0 0,0 0 1,1 0-1,1 0 0,-1 0 0,0 0 0,1 0 0,-1 0 2,-1 1-2,2-1 1,-2 0-1,0 1-1,-3-1-1,-3 0 2,-6 0-2,-5-1 1,2-5-2,1-1-1,1 0-1,0-3 0,2 2 0,-7-4 1,8 3 2,0-1-8,-4 1 7,2 1-4,-5-2 6,1 1 1,0 1 1,4 3 1,-1-3-2,6 3 2,-2 1 0,2-1 0,2 2 1,2 1-1,3 2 0,-2-1 0,2 1-1,-1 0-1,-1-2-1,1 2 1,-1 0 0,1 0 0,-1-1 3,1 1-3,-1 0 0,2 0 0,-1 0-3,1 0 1,0 0 1,0 0 0,0 0 0,0 0 0,9 1 0,6 7 1,3 3 0,2-2 1,0 0-1,-1 0 0,1 0 0,-1 1 4,-1 2-4,-1-2 5,-5-4-5,-2 2 0,-2-6 0,-3 1 2,3-1-2,-3 0 0,-1-1-1,2 1 0,-6-2 2,0 0-1,0 0 1,1 2 0,0-2-1,1 1 0,-2-1 0,3 7 0,-2-2 2,2 7-2,-3 7 1,0-1-1,-1 9-1,-8 0 1,-4 2 1,-1 1-1,-4 1 2,1-1-3,-2-1 1,4-2 0,1-4 0,7-6 0,-1-5 0,3-3-1,4-6 0,-1 2 1,2-5 1,-1 0-1,1 0 1,0 1-1,-2 0 1,2 2 0,0-3-1,0 3 0,0-2 0,-1 0-1,1-1 0,0 2-1,0-2-1,0 2-4,0-2-3,0 0-16,0 0-41,0 0-219,7-9-25</inkml:trace>
  <inkml:trace contextRef="#ctx0" brushRef="#br2" timeOffset="583360.3663">20959 5020 222,'0'0'38,"0"0"-4,0 0-5,0 0-10,0 0-3,0 0-1,0 0 0,0 0 2,0 0 3,-7 0 1,5 0 0,-1-3-2,0-2-3,2 0-2,-2-4-1,1 4-1,1 0 0,1 1-2,0 4 0,-2-6-1,1 2 0,0-3-1,1 2 1,-4 2-3,2-2-2,-1 0-1,-3-2 0,3 5-2,0-1 2,-4-2 0,4 4-2,-2-2 2,-3-1-2,4 2 2,0 0 0,-4-2 1,3 2 2,-2-2 0,-1-1 2,4 4-1,-4-4 0,3 4-3,1-1-1,-7-1 0,5 3 0,1-1-3,-8 1 2,7 0-2,-8 0 0,-4 0 0,8 1 1,-7 4 0,8-3 3,-2 3-3,0-2 0,3 2 0,-7 1 0,7-1 0,-7 1 2,2-1-2,1 2 0,-5 2-1,3-1 0,1-3 0,1 2 1,-1 1-1,5-1 1,-1-2 0,0-1-1,6-1 0,-1-1 1,1 1 0,3-3 1,-1 0 0,1 0-1,-2 0 0,1 0 0,-4 2-1,1 1 0,-2 6 0,-2 3 0,0 0 0,2-1 1,1 3-1,-2-1 0,4-1 0,-2 1-1,2-3 0,2 0 2,-1 0-2,1-6 1,0 8 5,1-5-6,0 3 6,0 2-6,0 0 1,1-2 0,3-2 1,4 4 0,-1-5 1,1 4-1,-2-5-1,2 0 1,0 0-1,-2-1 0,1 1 0,-4-3 1,4 1 0,-2-1-1,3 0 0,0 2 1,-1-2 0,3 0 1,0-2-1,6 3 0,-5-3 1,7-1-1,-5 2 0,-1-2 1,0 0-3,0 0 2,1 0-1,-1 0 0,-1 0 1,-6 0-1,6 0 1,-5 0-1,-2 0 0,2 0 0,-6 0 1,6 0 0,1 0 0,-1 0 1,4 0 0,-4 0-1,5 0 1,1-2 0,-2-1-1,1 0-1,0 0 1,0 0-1,-2 0 1,1 0 1,-1 0-2,1 1 1,-6 1 0,5-3-1,-5 2 1,2 0 0,1-2 0,-3 2 2,5-4-1,4-2 1,-6 4-1,5-5 1,-1 0 0,0 1-1,2-4-7,0 2 8,-3 2-9,1 1 6,1-2 0,-3 6-3,3-6 3,-4 5 0,-1 0 0,2-1 1,-5 1-1,0 4 0,-1-3 1,0 1-1,0-1 1,1 1 1,-4 2-1,3-3 1,0 0-1,0-1-1,3-3 0,-3 4 2,-2 1-1,3-6 0,-1 3-1,-1 1-1,2-7 1,-2 7 1,-1-1 0,1-6 0,-1 7 0,1-1 1,-1 2 0,-1-5-1,0 1 0,0-5-2,0 0 1,-1 0 1,-1 2-1,-2-2 2,1 2-1,0-1-1,-2 2 2,4 5-1,0 1 1,-2-2 0,0 2-1,-1-1 0,2 1-1,2 3 0,0-2 1,0 2 1,-3-3-1,-1-2-1,1 2 0,-4-1-1,2 1 1,-6-2 0,2 2 0,5 2 0,-8-2 0,8 1 0,-2 1 0,2 1 0,-2-2 0,0 2-1,-1 0 1,-5 0 0,7 0 0,-1 0 0,-7-2 0,7 2-2,0 0 1,0 0 0,-1 0 0,2 0 0,-1 0-7,0 0-13,0-3-52,-2-2-225,-4-10-25</inkml:trace>
  <inkml:trace contextRef="#ctx0" brushRef="#br2" timeOffset="586836.5651">7256 6696 370,'0'0'60,"0"0"-10,0 0-6,0 0-6,0 0-5,0 0-8,0 0-6,0 0-10,0 0-4,0 0-5,-67-14-3,67 14 2,-1 0-2,1 0 3,0 0 1,0 0 1,1-1 1,12 1 0,6-2 2,6 1 1,-2-1 0,3 0 0,1 1-1,4-2 1,4 0-1,2-3-2,2 1 2,2-1-3,0 2 0,0 1 1,-3-1-1,-2 3-1,-3-1 0,-4 2 1,-7 0-2,-2 0 0,-7 0 1,0 0-2,-2 0 2,0 0-1,0 0 0,-7 2 1,2-1-1,-1-1 0,-1 2 0,1 0 0,1-1 0,-6-1 1,0 0 0,0 0 0,2 0 1,-1 2-1,1-2 0,-1 0 2,1 0 0,-1 1-1,-1-1-1,0 0-2,0 0-1,-7 0 0,-8-3 1,-2-3-2,-3 0 1,-2 0-2,0 0-1,-4 0-2,0-1 1,-3-1-1,2-1 2,0 2 3,1-1 1,2 1 1,7 2 2,0 1 0,7 1 2,-1-2-1,0 3-4,7-1 5,-1 3 0,5 0 1,-1-2 2,1 2-6,-2 0-2,1-2-2,-1 2-4,2-1 3,0 1 3,2 0 0,12 0 6,9 0-5,8 3 0,-1 2 0,2 4 0,0-1-1,-2 0 1,-1 1 0,-3-2 2,-3-2-1,-8 0-1,0-1 0,-6-1-3,-4-3 3,6 0 0,-7 2 1,1 0 0,-1-1-2,-4-1 0,2 2 3,1 1-1,-1 0 3,0 6-1,-2 5-2,-3 5 0,-7 5 0,-1-2-1,-3-2 2,1-3-3,-1 0 3,2-1-2,-1-1 2,6-5 1,-2 0-1,0 0 0,2-2-1,0 4 0,1-5 0,2 3 1,-1-3-2,3-2-1,-1-2-1,2 2-2,1 0 1,-2 0-1,2 0-3,0-5-10,0 0-41,14 0-200,5-5-35</inkml:trace>
  <inkml:trace contextRef="#ctx0" brushRef="#br2" timeOffset="594849.0234">13355 10979 89,'0'0'10,"0"0"2,0 0 3,0 0 3,0 0 3,0 0 8,0 0 6,0 0 4,0 0 1,-17-10-6,13 8-3,1-1-2,0 1-1,-1 0-3,1-3-3,0 3-4,0 1 1,3 1-3,-2-2 0,2 2-3,0 0-2,-1-2-1,1 2-2,-3-1-2,3 1 0,0-1-2,0 1 2,0-2-1,0-2 0,6 2 0,3-3 1,5 0 0,-4 3-2,6-1 1,1 0-2,-5 1 1,7 1 0,-6-1-1,0 2 1,0-1-1,1 1-1,-2 0 0,0 0 0,0 0 1,-1 0 1,0 0 0,-5 0 0,4 0 1,-4 1-3,0-1 1,5 2 2,-6-1 0,-1 1-1,2-1 1,-6-1-2,0 0 1,0 0 0,1 0 0,1 2-2,-1-2 1,1 0 1,0 0-2,0 0 2,-1 0 0,1 2-1,-1-2 2,0 0 0,-1 0 1,0 0-1,0 1-1,0-1-3,0 2-1,-5-2-1,-8 2 0,-3 1 1,3-3-1,-9 0 0,5 0 0,3 0 0,-7-1 1,8-3 0,2 4 0,-1-3 0,5 1 0,3 2 0,4 0 0,-2-2-1,2 2-1,-1 0 0,-1-1-1,1 1 0,-1 0 0,2 0 2,0 0 1,0 0 0,0 0 0,0 0-2,9 1 2,1 4 2,3 1-2,0-2 0,-2 0 0,6 0 0,0-1 1,-7 0 1,6 2-2,-7-3 0,-5 1-1,6-1 0,-6 0 1,1-1 1,-1 1 0,-4-2 0,0 0 1,0 0 0,1 0 0,1 1 1,-1-1 1,-1 0-2,0 1-1,0-1 0,0 3-1,-7-3 0,1 0 0,-7 0-1,8 0 0,-3 0 1,-5 0-1,8 0 1,-1 0-1,1 3 0,5-3 2,-1 0-2,1 0 0,-2 1 1,1 0-2,-1 1 1,2 0-1,-1-1 0,1 6 1,0-2 0,0 0 1,0 1-1,1-5 0,4 3 0,2-1 1,2 2 0,1-5 2,0 4-2,0-4 0,3 1 1,-1-1-2,5 2 1,-5-2 0,5 3-2,-8-1 3,-5-2-1,2 0-1,-6 0 2,0 0 0,0 0 0,1 0 1,1 2-1,-1-2 2,2 0 0,-2 0-1,-1 0-2,0 0-1,0 0 0,-12-2 1,-6 0 0,-7-3 0,1 0-1,7 5-1,-1-4 2,1 0 0,7 2 0,0-1 2,4 3-3,6 0 1,-1-2-1,1 2 0,-2 0-1,1-2 0,-1 2-1,1 0 1,-1 0 0,1 0 2,1 0-2,0-2 2,0 2-1,0 0 1,1-2-1,5 2 1,8 0 0,4-1 0,2-1 0,-1 2 0,0 0 0,1 0 0,-5 0 0,6 0 0,-8 0-1,-7 0-1,1 0 2,-3 0-1,1 0 0,-1-1 2,3 1-3,-7 0-2,0 0-2,0 0-5,-16 0 0,-5 0 2,-8-1 0,-1 1 5,-1-3 2,5 3 2,0-4 0,7 3 0,3-1 0,5 1 0,5-1 1,2 2-1,4 0 1,-2-2-2,2 2-2,-1 0-3,-1 0 1,1 0 1,1 0 2,0 0 3,0 0-1,0 0-1,9 4 1,1 0 1,7 0 0,-1 1 3,-2-2-3,5-1 1,1 0 0,-5-2-1,4 0 1,-1 0-1,-6 0 1,7 0 0,-9 0 0,-6 0-2,3 0 1,-7 0 0,0 0-1,0 0 3,2 0 0,-1 0 3,1 0-1,-1 0-1,1 0-1,-1 0-2,1 0 1,-1 0 0,1 0-2,-1 0 0,0 0-2,1 0-3,-1 0-3,1 0-10,-2 0-23,0 0-36,1 0-65,-1-2-133</inkml:trace>
  <inkml:trace contextRef="#ctx0" brushRef="#br2" timeOffset="596560.1213">13717 11080 124,'0'0'31,"0"0"-3,0 0 3,0 0-1,0 0 1,0 0-3,0 0-3,0 0-4,0 0 1,0 0-2,-17 2 2,15-2-1,2 0 0,-1 0-3,1-2 2,-2 2-2,2-1-1,-1 1-4,1 0-1,-2-1-1,2 1 1,-1 0 0,1-2-1,-2 2 0,2 0-1,-1 0-3,1-1-1,-2 1-2,2 0 1,-1 0-2,1 0-1,0 0-1,-1 1-1,-1 13 1,-1 7 0,0 7 3,-1-2-4,1 6 2,0-6-3,0 2 1,1-3 1,0 0 3,1-1-4,1-2-2,0 2 4,0-2-5,0 3 3,3-1 0,1-1-1,-1 4 1,1-1 0,-2-1 0,0-1 1,0-6-2,-2 1 2,0-1-2,0-4 2,0 6 2,0-8-2,0 1-1,-2-1 2,2 0-5,0 2 4,0-1 1,0-1-1,0 0 2,0 0-1,0 0 3,0 6-2,0-7 2,0 6-3,-2-4 1,2-1-1,-2 2 2,2 0 1,-1 8 0,-1-5 1,-1 8-3,0-4-1,2-5 0,0 1-1,-2 1 1,3-6-1,-2 7-1,2-9 0,0 2 0,0-2 1,0-5-1,0 5 1,0-3-1,0-2 1,0 5-2,2-3 3,-2 3 0,1 1-1,1 0 1,-1-1-1,-1 2-2,1 1 1,1-1 1,-1 9 0,1-8 0,-1 6-1,-1-1 0,2-6 0,-2 6 0,1-7 0,-1 1 1,0-1 0,0 1-1,0-2 2,0 3-1,0-1 2,0 0 0,0 0 0,0 2-1,0 6 0,-1-1 1,-1 1-4,2 0 3,-1-2-4,1-6 2,0 8 0,0-8 0,0 2 1,0-2 0,0 0-1,0 1 0,0-1 1,0 0 0,0-1 2,0 1-3,0 0 1,0 0-1,-3-1 2,1 1-2,1 0 1,-2-1-1,2 0-1,-2-1 1,1 1 0,-1-1 0,0 0 2,-1 7-2,3-7 2,-3 7-3,1-2 1,1-5-1,-1 5 1,2-3 0,-2-2 0,1 0 0,1 2 0,-1 0 1,1 0 0,-1 0-1,1 0 0,-2 1-1,2-1 1,0-1 0,1 3 0,0-2 1,0 0-2,0 0 1,0-1 0,0 1 0,0-4 0,0 4 0,0-8-1,1 1 1,-1 0 0,0 2 1,0 6 0,0-1 2,0 2-3,0 6 3,0-8-5,-1 6 2,-2-1 2,1-5-2,1 5 1,-1-6-1,2-1-1,-1 2 1,-1-1-2,2-1 2,-1 2 0,-1 1 0,1-1 2,1 2-1,-2-8 0,1 4 0,-1-5 0,1-1-1,-2 7 0,2-6 0,-1-1 0,2 2-1,-2-1 0,2 1 1,0-2 0,0 3 0,0-7 1,-2 0-2,2 0 0,0 0 1,0 2 0,0 0 1,0-1 2,0 1-2,0 0-1,0-2-1,0 3 0,0-3 1,0 2 1,0 0-1,0-1 1,0 1-2,0 0 2,0-1-1,0 1 0,0 0 1,0-2-1,0 3 1,0-3 0,0 2-1,0 0 1,0-1 0,-1 1-1,1 0 1,0-2 0,-2 3 0,2-3 0,0 2 2,-1 0-4,1-1 2,-2 1-1,2 0 2,-1-1-1,1 1 0,-2 0-1,2-2-1,-1 3 2,1-3-1,-2 2 1,2 0 0,-1-1 0,1 1 0,-1-2 0,1 2 0,0-2 1,-2 1 0,2-1-1,0 2 0,-1-2 2,1 0-2,0 0 0,0 0 0,-2 2-2,2-2 1,0 0 0,0 0-1,0 0 1,-1 3 0,1-3-2,0 0 2,0 0 1,0 0 0,0 0 1,0 0-1,0 0-1,-2 0-1,2 0 2,0 2 0,0-2 0,0 0-1,0 0 0,0 0 0,0 0-1,0 0 1,0 0 0,0 0 1,0 0-2,0 0 1,-1 0 0,1 0 0,0 0-1,-2 0 2,2 0-4,-1 0 1,-2 0 1,-1 0-3,-3-2-1,-1-5-9,-5-3-12,0-5-40,0-2-79,-7-5-157</inkml:trace>
  <inkml:trace contextRef="#ctx0" brushRef="#br2" timeOffset="598360.2242">13539 13428 143,'0'0'30,"0"0"2,0 0-2,0 0 1,0 0-6,0 0-4,0 0-3,0 0-6,0 0 1,0 0 2,-53 26-3,44-25 2,-1 3 0,0-1-3,0 1 7,-4 1-1,5-2 2,-6 2-1,5-1 1,0-1-3,1 2-4,-4-5-1,3 5-1,-2-5 1,-5 4-1,5-3-1,-6 1 0,2-1-1,-5 0-1,-2-1-1,6 0 0,-2 0 1,-1 0 0,0-2 0,-8-3-2,4 3 2,6-1 0,-1 1 0,-2 2 2,-1-2-1,-7 2-2,3 0-2,0 0-2,-3 2-4,-1 7 2,-5-1-1,1 2 1,-4 0 1,-3 1 1,-2-2-2,0 1 2,-6 0-1,-1-1 1,-3-1-1,-3 4-1,-2 0-1,0 0 1,0 1-2,3 3 2,0-3-2,2-1 0,2 0-4,0-2-3,-1-3-7,-1-5-16,-2-2-22,0 0-30,-3-6-68,-3-5-108</inkml:trace>
  <inkml:trace contextRef="#ctx0" brushRef="#br2" timeOffset="600012.3187">4903 9731 216,'0'0'38,"0"0"1,0 0-4,0 0 1,0 0 2,0 0-2,0 0-4,0 0-4,-79-20-9,65-5-6,3 0-1,1-4-1,3 0 0,-1-1 3,2 1 0,1 0-4,1 3-2,2 2-5,2 2 0,0-2-3,0 2 1,3 0-1,5 0 0,0 0 1,4 1-2,1 0 0,3 0-2,-2 2 0,5 0 0,-1 0-1,2 2 1,1 1 3,0 1-3,0 3 4,1 1-2,-6 3 0,1 4 0,-1 1 1,-3 2 0,7-1-1,-4 2 1,3 0 0,1 2 0,2 2 1,0 0-1,1 3-1,-1-3 1,4 0 0,0 0 0,1-1 0,2-2 0,-2-1 0,-1 0 0,-1 0 0,-5 0 0,0 0 0,-2 0-2,1 0 2,-1 0-1,-3 3 0,-6-1 0,0 1 0,0 0 4,-4-2-4,2 3 2,-3-3-2,2 1-2,-2-2 3,-4 0-1,0 0 1,0 0 1,5 2-7,-1 0 1,0-1-8,2 1-7,0-2-4,-2 0-14,1 0-7,-1-2-26,-3-3-52,-1-2-91</inkml:trace>
  <inkml:trace contextRef="#ctx0" brushRef="#br2" timeOffset="600322.3365">5365 9031 266,'0'0'-1,"0"0"2,0 0 4,0 0 2,0 0-1,0 0 1,0 0 7,0 0 2,0 0 3,51 37 0,-33-27-4,1-1-2,-2 1 0,2-2 0,-3 0-3,3-1-2,-8-3-1,4 0-4,-5-1-2,-1 0 2,2 0-3,-4 2 0,1-3 0,-1 5-4,-3-1 4,-3 4 0,-1 12-14,0 4-48,-9 10-156</inkml:trace>
  <inkml:trace contextRef="#ctx0" brushRef="#br2" timeOffset="604996.6038">4899 9338 323,'0'0'27,"0"0"-4,0 0-2,0 0-3,0 0-1,0 0-3,0 0 8,0 0 3,0 0 3,-29 5 4,24-5-5,-1 0-3,0 0-3,-1-3-5,5-1-2,-2-6 0,4-3-3,0-2-2,7-5-2,6 3-2,4-4-4,5 1 2,3 3-5,2 0 2,1 5 0,-1-1 0,1 6 1,-1-1-1,0 4 1,1-1 0,-3 2-1,-2 0-1,1 0 1,-2 1 1,0 1 0,1 1 0,1 0 0,-1 0 1,-2 3-2,1 1 1,-8 0 0,2 0-1,0-1 2,-2 1-1,3 0 1,0-3 1,1 1 0,0-2 2,6 0-1,-2 0 1,-2-2 1,-7-1 0,2 0-1,-4 0-1,-1 2 0,2-2-2,-8 1 1,0 2 0,-4 0 0,0-1 2,0 1-1,2 0 1,-1 0 0,1 0 0,-1 0-1,1 0 0,-1 0-1,-1-2-2,2 2 0,-2 0-1,0 0 0,1-2-2,-1 2-4,0-3-8,-1 2-12,-11-3-12,-5 0-17,-4 3-8,-6 1 3,-1 0 5,0 0 15,-1 0 11,0 0 12,1 0 5,2 0 11,2 0 3,2-2 3,3-1 6,2-1 10,1-1 0,3 2 8,-1-2 6,5 1 1,-1-2 3,3 1 0,4 3-3,-3-5-7,3 4-6,0 1-8,1-1-4,2 3-5,-1-2-2,1 2-3,0-2 1,0-1-2,9 1 0,5-1 1,8-1 0,0 4-1,0 0 0,2 0 0,2 4 2,0-1-1,1 2 1,2-1 0,0 3 0,2-2-1,-3 0 2,1 2 0,-1-2-1,-3 0-1,-8-2 1,0 0-3,-7 1 3,-1-3-1,0 0 0,-4 1 0,0-1 0,-5-1 0,0 0 0,0 0 0,1 2 0,1-2 2,-1 1-1,-1 1-2,0 5 2,0 7-2,-9 4 1,-5 5 4,-4-1-5,-3 0 4,-1 2-4,-1-4 0,3 1 1,0-1 0,1 0 0,1-2-2,1-1 2,3 0 1,-1 0-1,5-5-1,4-5 1,2-1-2,1-2 2,-1-1-1,3-1 0,1-2 0,-2 0 0,2 0-2,0 2 1,0-1-3,0 1-2,0-2-2,0 2-13,0-2-32,2 3-65,4-3-180,8 0-2</inkml:trace>
  <inkml:trace contextRef="#ctx0" brushRef="#br2" timeOffset="608076.78">21893 4991 94,'0'0'20,"0"0"-2,0 0-5,0 0 0,0 0 0,0 0 4,0 0 6,0 0 6,0 0 3,44-24 3,-41 21-1,2 1-1,-2-1 0,0 1 1,0-1-4,-1 1 1,-2 2-7,0-1-2,0 1 2,2-2-2,-1 2-1,1-2 4,-2 2 0,2-1-1,-2 1 0,0-1-8,2 1-3,-2-3-4,0 3-1,0-2-2,0-3-2,-4 0 0,-2-3 0,2 0 0,-4 2 0,-2-3 1,0 3-3,-2-2 0,5 4 0,-4 0 0,2 0-1,5 3 1,-9-1-1,7 2-1,-7 0 1,-7 0 0,9 0 0,-7 2-1,8-1 0,-2 3 0,0-1 0,1-1 1,-6 1-1,6 1 1,-7-3 0,2 2-1,-3-1 1,-4 1 1,4 1-1,3-1 3,1 2-2,1-1-1,5 1 1,-5 1-2,2 3 0,1-1 2,-5 5-3,4-1 2,3-3-2,-2 3 0,5-7 1,0 2-2,0 0 2,3-4 1,-3 4-1,3-4 3,-3 4-3,0 0 2,1 1-2,-1-1 0,1 3 0,-2 3 2,3-2-1,-2 4 0,-1-2-2,4-3 1,0 10 4,0-4-4,3-3 5,-1 4-7,1-5 1,0-2 2,0 0-1,0-5 1,1 2 0,2-2-1,3 2-1,4 3 1,-4-4 0,5 0-1,2 0 1,-4-3-1,6 3 1,-1-1 0,1 1 0,0-2 3,0 1-3,2-1 0,-1-3 0,7 2-1,-1-1 1,1-2 2,0 0-2,0 0 0,0 0 0,0 0-3,-1 0 3,1-3 0,-5 1 0,-1 2 1,-4-1-1,0 1-1,3-1 1,-4 1 1,0-3-1,-6 3 1,4 0-1,-5 0 0,-1-2 0,9 1 0,-7-1 0,4-2-1,7-1 1,-8 2 0,7-3 0,-7 3 4,-1-3-3,5 0-1,-6 0 1,5-2-1,-3 2 0,-4-3 1,6-1 0,-7 0 0,6-2-4,-6 5 4,1-1-4,-1-1 4,-2 4 1,2-4 0,-1 4-2,1-3-2,2-1 3,-5 4-2,4-3 2,-2 5 0,-1-1-1,3-4 0,-2 5-1,0 0 1,2-5 1,-3 5-1,-1-1 0,2 1 1,-3-3 0,1 1 2,1 1 0,-1-1-1,-1-3 2,0 3-2,0-7 1,0 0 2,0 5-2,0-3-1,-1 5 1,-1-1-5,1-5 5,0 6-1,-1 1 1,-1-6 0,1 5 0,-1-5-1,-2 2-1,1-1 1,1-1-1,-3 2 2,-1-3-2,0 3 0,-5-4-1,-1 4 1,0 1-2,-7-1 0,0 0-3,-6 1-4,-9 0-15,-10 0-81,-15-3-215,-13 0-31</inkml:trace>
  <inkml:trace contextRef="#ctx0" brushRef="#br2" timeOffset="611463.9737">7134 9019 495,'0'0'34,"0"0"-6,0 0-6,0 0-6,0 0-5,0 0-7,0 0-2,0 0 0,0 0 3,-11-2 3,11 2 5,7 5 2,6 0 2,0 2-1,5-5-1,3-2 2,2 0-1,7-7-1,-2-3 1,-2-2-4,-3-1-2,0-2-1,-3 0-2,-2-3-1,-2-2 0,-2 0-2,-1-4 0,-1-1-2,-3 1-1,-1 0 1,-2-2-1,-3-1 1,-3-2-1,0-1 2,-5-1-1,-3 0 0,-7-3 0,-1-2-5,-4-3 2,-3-2-3,0-2 3,0 1 2,-2-1 0,2 1 0,2 2-1,0 3 1,2 0-1,6 1 0,2 2 0,2 0 1,5 1-2,1 1 1,1-4-3,2 0-2,0 1 5,0-2-3,5 2 4,-1-1 0,1 1-1,-1 3 0,-1 2 0,1 3 1,0 1-2,-2 9 3,1-1-2,1 1 1,0 1 0,2-4 0,6 0-1,-1-1 1,8 1-1,2-1 0,4 2 1,6-2-1,1 5 0,1-1 0,3 5-1,3 0 2,-1 5-1,-4 4 0,1 1-1,-3 2 1,-3 0-2,-3 2 2,-2 6 0,-2 0 0,-3-1 1,1 2-1,-4 1 0,-3-5-1,-1 2 1,2-2 1,-5 0-1,4 2 0,3 0 0,-8-4 0,8 1 1,-6-1 0,-5 0-1,1-2 1,-1-1-1,-1 1 1,1 1 0,-1-1-1,-4-1 1,0 0-2,0 0 2,2 0 0,-1 2 0,1-2 2,-2 0-2,0 0 0,1 0-1,-1 0-2,-4-5 0,-5-5-1,-7-2-3,2 0-2,-4-1-1,-1 1-1,-2-2 0,-4 1 0,-2-2 3,-2-1 2,0 1 1,-1 0 2,1 2 1,1 1 2,6 0 1,7 4 2,6 3 0,6 4 1,3 1-2,-4-3 2,1-1-3,-1 1-1,1 2-1,3 1 0,-2-2-1,2 2-1,0 0 2,3 0-2,14 0 2,5 0 0,7 0 0,-4 0 2,1 2-2,-3 1 0,-2 2 0,0-1-2,-1 1 4,-2 0-2,0 2 0,1-2 0,-3 2 0,1 1 0,-5-3 0,1 0 0,-2 1 0,1 3 0,-2-1 1,-3 4 0,-4 3 0,-3 2 0,0 10 1,-4 2-2,-10 5 2,-1 1-3,-1 5 2,-3-1-1,0-3 1,3-2-2,2-8 1,4-8 1,4-7 0,4-7-1,2-4-2,-1 0 0,1 0-6,0 2-19,0-2-37,0 0-74,10-12-162</inkml:trace>
  <inkml:trace contextRef="#ctx0" brushRef="#br2" timeOffset="612437.0294">6952 5891 264,'0'0'48,"0"0"-7,0 0 0,0 0-5,0 0-1,0 0-3,0 0-3,0 0-4,0 0 1,0 0-7,-27-17 2,27 17-6,-2-3-4,2 1-1,9-1 0,11-4-1,8 0 0,6 0-2,6 2-2,3-2-3,0 3 0,3 0 1,-1 2 2,1 1-1,-2 1-3,-2 0-1,-3 0-1,-3 1 2,0 4 1,0-3-1,-1 1 0,-3 1 0,-4-3 0,-1 3 1,-3-4 1,-6 3-1,-4-3-1,-4 2 1,-6-2-1,2 2 0,-6-2 0,0 0 0,0 0-2,2 0 1,-1 0 1,1 1-1,-1-1 2,1 0-1,-1 2-1,1-2 1,-1 0-1,0 0 0,-1 0-3,2 0-8,-2 0-14,-7-2-18,-10-6-14,-6 1-9,-2 1-1,-6-1 17,-1 1 12,-2-4 19,-1 1 9,1-1 11,4-2 8,1 1 4,5 0 9,7 2 8,3 1 8,7 5 2,2-1 1,2 3-7,3 1-8,-2-2-9,2 2-6,0-2-9,0 2-2,0-3 0,0 3-2,0 0 2,13 0 2,5 0 0,5 0 3,-2 3 1,1 4-1,0-2 1,1 0-2,-3 2-1,0-2 0,0 2 0,-6-3 0,0 2-1,-1-1 1,-2-1-1,1 4 1,-2 0 1,-3-1 0,1 5 0,-4 2 2,-2 0 5,-2 8-7,0 0 5,-5 2-4,-4-2-3,-2 0 3,-1-1-2,0-3 1,3-7-2,0 2-1,5-6 1,-3 2-1,1-1-1,3-6 2,1 3-4,2-5 0,-1 0-3,1 0-3,0 2-11,0 1-26,1-1-107,12 1-136</inkml:trace>
  <inkml:trace contextRef="#ctx0" brushRef="#br2" timeOffset="614645.1557">7280 8149 396,'0'0'44,"0"0"9,0 0 10,0 0-5,0 0-11,0 0-7,0 0-13,0 0-7,0 0-1,-41-75-3,33 46 0,2-3-5,2 0-3,1-2 1,2 0-7,1-3 2,0 0-3,3 0-1,2 0 2,6 3-2,1 2 2,2 0-3,3 1 2,-1 2-2,6 1 1,1 1-1,3-1 1,4 3 0,2 0-1,2 4 0,3 0 1,2 6 1,3 1 1,-3 3-3,-2 5 1,0 2-1,-2 4-1,-3 0 3,-1 0 0,-6 6-1,-1 1 0,-2 2 0,-2-1-2,-3 0 2,-3-3 0,-2 2 1,-4-4 1,-4-2-2,1 0 0,-5-1 1,0 0 0,0 0 0,2 0 2,-1 2-1,1-2 0,-1 0 0,1 2 1,-1-2 1,-1 0-1,2 1-1,-2-1-1,0 0 0,1 0-1,-1 0-1,0 0-4,0-1-3,-6-8-10,-8-1-16,-2 0-28,-4-2-25,-3 4-21,-1-2-4,0-2 6,-2-2 27,0-2 29,0 1 18,-2 1 22,4 2 8,-4 0 5,2 4 9,8 6 19,-2-1 17,8 1 19,1 0 4,-1-1-5,7 1-10,1 2-5,4 0-9,-2 0-5,2 0-6,-1 0-11,1-2-5,0 2-2,0-3-2,13 1 2,9 1-1,8 0-3,3 1-2,2 0-2,2 0-2,-2 2-3,-2 5 1,-1 0-3,-3 0 2,-3 3 1,-2 0 1,-3-3 0,-7 0 0,0 0-1,-7-3 0,0 3 0,-1 0 3,-2 0-2,-1 2 2,-2 2-2,-1 6 0,0 1 1,-1 6-1,-6-2 0,-3 2 0,0 1-2,-2-2 0,-2 3 0,0-2-2,0-1 1,2-3-2,4-7-1,2-5-5,5-4-8,1-4-20,0 0-51,0 0-89,4-11-119</inkml:trace>
  <inkml:trace contextRef="#ctx0" brushRef="#br2" timeOffset="615800.2217">7016 7278 519,'0'0'37,"0"0"-2,0 0-4,0 0-8,0 0-12,0 0-7,0 0-4,0 0 0,0 0 3,-7 21 0,4 15 2,-3 3-2,-3 4 0,-1 1 0,-3 2 1,-4-3 0,-2-2 2,0-4-1,0-8 2,2-4-1,0-4 0,1-6-2,6-2 0,-2-6 0,2-2 1,6-4 1,-7 1 1,1-2 1,-6-5 0,0-5 0,4-6 1,1-3 0,4-3-3,-1-7-1,3-2-5,4-4 2,1 5-1,0 1-1,0 8 1,0 3 0,3 7 0,0 2 1,0 0-2,3 2 0,-1 1-3,4 3 1,4 3-1,3 0 1,4 3 2,-3 7 0,3 2-2,-2 2 1,1 1 1,-1 2 0,0-3 3,2 1-3,0-1 1,-1 1 0,0-3-2,-2 0 1,0 1 2,-5-7-2,1 2 0,-4-3-1,-2-1-3,3 2 2,-7-5-3,4 3-9,-2 0-15,-1-4-34,0 5-44,-4-5-182,0 0 1</inkml:trace>
  <inkml:trace contextRef="#ctx0" brushRef="#br2" timeOffset="618381.3694">7227 7572 227,'0'0'47,"0"0"-4,0 0 0,0 0-6,0 0 3,0 0-4,0 0 2,0 0-5,0 0-2,-19-34 0,16 29-3,0 2-2,0 0-1,2 0-5,1 3-2,-1-2-3,1 2-6,0 0-3,-2-1-4,2 1-3,0 0 0,0 0 0,0 14 1,6 5 1,4 10 0,0-1-1,0 1 5,2 1-3,-4-1 2,1-4-1,-1-2 1,-2-6 1,-3-3 1,0-7 1,-1-2 0,-1 0-2,-1-5 0,0 0-1,0 0-1,2 0 2,-2 2-1,1 0 0,-1-1 0,0 1 0,2-1 0,-2 0-1,0 2-2,1-3 0,-1 0-1,0 3-1,0-3-1,2 1-3,-2-1-9,0 0-22,1 0-42,1 0-84,-2-4-147</inkml:trace>
  <inkml:trace contextRef="#ctx0" brushRef="#br2" timeOffset="618772.3917">7136 7117 542,'0'0'48,"0"0"-6,0 0-10,0 0-13,0 0-11,0 0-5,0 0 0,0 0 1,0 0 4,0 0 1,56 49 4,-30-23-5,0 1 2,1 4-6,-2 1-2,0 2 0,-4 3-2,0-1 3,-5 0-3,-2 4 2,-2-1-1,-5 1 2,-3-1-1,-1-2 2,-1-3-1,-2-2 1,0-5-1,0-9-1,-3-8-2,1 1-1,1-7-1,-1 1-1,2-1-2,0-4-5,-1 0-27,1 0-48,-7 0-100,-5-2-116</inkml:trace>
  <inkml:trace contextRef="#ctx0" brushRef="#br2" timeOffset="619213.417">6659 7224 447,'0'0'37,"0"0"-2,0 0-4,0 0-8,0 0-7,0 0-2,0 0-2,-86 39 2,72-15 1,2 4 1,2 4 1,5 1-3,2 2-3,3 3-2,0-1-4,10 3 0,4-2 0,2 0-1,6-4-1,-1 0 1,2-6-2,-1-1 1,3-3-1,-1-2 1,1-2-2,1-5 1,-3-1-1,2-5 1,-2 1 0,-7-5 2,1 0-1,-7-2 1,3-3 0,0 0-2,-1 0 0,-1 0 0,0 0-1,1 0-2,-7-3-4,5 0-9,-6 2-21,8-2-35,-2 0-72,0 0-153</inkml:trace>
  <inkml:trace contextRef="#ctx0" brushRef="#br2" timeOffset="619632.4409">7227 6907 565,'0'0'45,"0"0"-5,0 0-5,0 0-6,0 0-10,0 0-8,0 0-4,0 0-6,0 0-2,-9-27 0,9 39 0,0 8 2,0 6 0,0 1-1,0 0 0,0-9 0,0 1-1,0-5 1,0-3 0,0 4 1,0-10 1,0 0-2,0-5 2,0 0-1,0 3 2,5-1-1,3 0 0,2 2 0,3-4 0,6 0-2,-1 0 0,-1-4-2,-1 0-1,-3 3 0,-3-2-5,2-1-2,-7 4-2,5 0-7,-4 0-7,0 0-11,1 0-12,-7 0-14,4 0-36,2 0-77,0 0-66</inkml:trace>
  <inkml:trace contextRef="#ctx0" brushRef="#br2" timeOffset="619961.4598">7299 6884 547,'0'0'50,"0"0"-11,0 0-12,0 0-15,0 0-7,0 0-4,0 0 4,0 0 2,0 0 1,-5 25 1,13 0 0,-1-1-4,2 0 1,0-4-3,2 3 0,-1-3-2,-1-1 0,1 1 0,0-1 0,-1-2-1,-1-1 0,1 0-2,-3-7 0,0 5 1,0-5-8,1 0-21,0 4-42,-1-6-121,0 1-96</inkml:trace>
  <inkml:trace contextRef="#ctx0" brushRef="#br2" timeOffset="620820.5089">7120 5288 419,'0'0'26,"0"0"-9,0 0-11,0 0-5,0 0-2,0 0 1,0 0 3,-43 95 3,35-51 3,-1 1 2,0 1 1,0-2 5,0-3 0,-2-6 5,2-7 0,3-9-5,2-7-4,2-7-3,2-5-4,-1 0 3,1 0 3,-2 2 1,0-2-1,-4 0 2,-4 0-4,-2-9 3,-4-6-2,6-2-2,0-3 0,1-5-3,3 0 0,1-4-1,-2 0-1,2 2 0,2-2 1,0 4-2,2 6 1,-1-1-2,2 8 1,0 0-1,0-1-2,2 8-2,4-2 0,4 7 0,4 0 0,8 0 1,1 9 0,-1 7 0,1 0 0,-3 2 0,-2 2 1,-1-1 1,-3-4-1,2 0 0,-3-3-1,-1-5 2,-2 3-1,2-3 1,-4 0-1,4 1 0,-6-4-2,-3-3-1,5 6-7,-4-2-15,2 4-33,0 5-48,-3-3-181,0 4 0</inkml:trace>
  <inkml:trace contextRef="#ctx0" brushRef="#br2" timeOffset="621165.5286">7308 5487 579,'0'0'40,"0"0"-5,0 0-10,0 0-8,0 0-12,0 0-5,0 0 0,0 0 0,0 0 1,0 0 2,17 24 3,-5-2 0,-4 2 0,1-2-1,-3-7-2,1 0-2,-1-3-1,-2-4 0,2 4 0,-3-7-1,-1-1-3,0 1-3,1-2-12,0 2-13,0-2-26,0 1-49,-3-4-162</inkml:trace>
  <inkml:trace contextRef="#ctx0" brushRef="#br2" timeOffset="621510.5484">7251 5098 581,'0'0'25,"0"0"-4,0 0-3,0 0-3,0 0-5,0 0-3,87-9-4,-65 24 1,3 5-1,-1 2 0,1 6 4,-2 2-4,-3 4 1,0 2-3,-5-2-2,-1 2 1,-5-2-1,-5-2-1,-1-1 1,-3-2 0,-1 0-3,-9 0-6,-4 0-18,0 2-23,-4-1-73,-2-2-149</inkml:trace>
  <inkml:trace contextRef="#ctx0" brushRef="#br2" timeOffset="621827.5665">6842 5196 417,'0'0'8,"0"0"-4,0 0-1,0 0-4,0 0 6,-96 39-2,73-18 6,3 1 8,2 4-2,5 2 5,1 1-5,5 5-2,3 0 0,2 2 4,2 3 0,2 2-1,5 0-5,4-1-3,4-3-6,2-1 1,4-1-1,2-5 0,3-1-1,2-4-1,4-1 3,0-4-6,0-1 3,1-4-6,-1-4-11,1-2-5,1-5-20,1-4-58,0 0-150</inkml:trace>
  <inkml:trace contextRef="#ctx0" brushRef="#br2" timeOffset="623204.6453">10652 7152 266,'0'0'70,"0"0"-1,0 0-17,0 0-4,0 0-8,0 0-8,0 0-7,0 0-3,0 0-6,-20-8-2,18 6-3,1 2-5,1-1-2,-2 1-2,2 0 1,0-2 0,3 2 1,13-2 0,6 2 3,11-1 0,2-1 2,2 0-1,5-2-2,4 1 0,1 0-2,2-2 0,-3 1 0,0-1-1,-2 0-1,-4 2 0,-5 2 1,-3 0 0,-2 1-1,-4 0 0,-8 0 0,-1 0-1,-1 1 1,-5 0 1,5 2-1,0 1 1,-7-1-1,7 0 0,-6-1 0,-6-2 0,8 0 0,-7 0 2,1 0-2,0 0 0,-6 0 0,5 0-1,-1 0 1,1 0 1,0 0-2,-5 0 0,0 0-2,0 0-3,0 0-5,0-7-4,-9-1-3,-5-4-1,-5-2 0,2 1-2,-4-1-2,5-1 2,-2 2 3,2-2 6,3 1 7,3 6 3,-2-4 2,6 7 1,-2-3 1,0 1-1,3 5 2,2-1 2,-1-1 0,-1 3 3,1-1-2,1 0 0,3 2 0,-2 0 0,2 0-2,0 0-1,-1 0-4,1 0 1,0 0-1,7 9 1,6 3 0,7 4-1,3 1 1,1-2-1,-2 0 0,-1 0 1,1 1-1,-5-3 0,-1 1 0,-6-4-1,-2 2 2,-3 3 1,-2-5 2,-3 10 1,0 1 4,-7 2-7,-3 7 4,-3-1-5,-3-2-2,0-3 2,0 1-5,3-4-1,2-1-6,2-2-12,3-4-39,4-5-98,1-5-138</inkml:trace>
  <inkml:trace contextRef="#ctx0" brushRef="#br2" timeOffset="625563.7802">24307 5441 357,'0'0'31,"0"0"2,0 0-3,0 0-3,0 0-3,0 0-6,0 0-3,0 0-5,0 0 1,0 0 3,1-16 2,16 12 2,7-2-1,5 0-3,4-1-4,5-3-5,2 3-1,2-3-3,-1 1 0,1 2 0,-5-1 2,-2 3-3,-3-2 0,-5 2 0,-5 0 0,-6 3 0,-3 0 0,-9 1 3,2 1 3,-6 0 1,0-2 2,0 2 3,1 0 0,1-2-2,-1 2-2,-1 0-6,0 0-4,0-3-1,-8 1-4,-10-1-1,-4-1-2,-5 4 1,-3 0-1,-2 2 2,-3 5 3,-1-2 2,4 2 2,1 3 1,3 0-2,5-1 2,0-1 0,7 1 2,3-2 0,4-2 1,5-2 0,-2-1 0,6-2-1,-1 0-2,1 0 1,0 3 0,0 0 0,0 1 2,10 0 0,7-1 0,6-3-2,9 0 1,0-3 0,3-3-2,-1 1 3,0-2-2,0-1 1,-2 1 0,-3 0 0,-4 4 0,-7-2 3,-2 3-3,-6 0 0,-5 1 0,0 1-1,-5 0 0,0 0 1,0 0-1,0 0-1,2 0-5,-2 0-13,-6 3-25,-6 7-77,-5-1-171</inkml:trace>
  <inkml:trace contextRef="#ctx0" brushRef="#br2" timeOffset="632184.1588">19750 15888 462,'0'0'33,"0"0"-4,0 0-1,0 0-2,0 0-5,0 0-1,0 0-3,0 0-3,0 0 0,64 24-2,-44-24 1,-1 0 1,4-6-1,-3-5-1,0-3-1,-1-4-2,-1-3 0,-1-5 2,-3 0-6,-1-3 3,-3-3-5,-1 3-1,0-2-1,-4 2-1,1 2 5,-3 1-4,-1 4 3,-1-2 0,-1 2 1,0-4-1,-1-1 1,-5-5-2,0-2 0,-4-5-2,1 0 2,-1-1-2,-4 3 3,1 3-1,-4 5-5,-1 5 4,-1 6-4,2 4 4,-3 5 1,-3 4 0,0 4 0,-2 1-2,-1 0 0,-3 9-1,-3 1 4,0 1-3,0 3 4,-1-2-5,-1 1 1,2 1-2,0 1 0,0 4 1,0 3 0,2 3 0,0 4-2,1 3 2,0 2-2,4 5 1,0 3 2,5 0 1,3 1-3,7-4 2,4-1-3,6 0 2,0-2 0,6 1-1,8-3 2,4-2-3,3-4 5,4-1-4,1-1 2,0-3 0,3-2-1,1-3 0,1-1 0,-1-1 1,1-4-1,0-2 2,1-1-2,1-2 0,-1-2 0,-3-2 1,-4-2 0,-5 1 1,-2-2-2,-1 0 0,-5 0-2,3-6 4,-1-3-2,-4-3 2,2-3 0,-3 3-3,-2-2 2,-4 4-1,0 0 1,0-1-1,-2 7 1,1 0-1,-1-1 0,1 0 1,-1 1-1,0 1 0,-1 3-1,0-3-1,0 3 2,0 0-1,2-2-1,-2 0-4,0 1-12,0-1-20,0-2-64,-3 1-125,-1 0-97</inkml:trace>
  <inkml:trace contextRef="#ctx0" brushRef="#br2" timeOffset="633116.2122">24329 16040 633,'0'0'16,"0"0"-1,0 0-2,0 0 0,0 0-2,0 0-1,0 0 0,0 0-1,0 0 1,37 11 2,-21-7-1,9-3 2,-1-1 1,2 0-1,5 0-3,1-3-3,2 0 0,3 1-3,0 1 2,0 1-2,0 0-3,-3 0 1,0 0 0,-2 3-1,-4 2 2,0-2-1,-5 4 0,-7-2 0,-5-2 0,-6-1 0,-5-2 0,0 0-1,0 0 1,1 0 0,1 0 1,-1 2 0,1-2 0,-1 0-2,1 1-2,-2-1 1,1 0-4,-1 2-2,0-2-7,0 2-14,-1 3-28,-11-1-58,1 0-139,-10-4-65</inkml:trace>
  <inkml:trace contextRef="#ctx0" brushRef="#br2" timeOffset="651373.2564">24819 10851 145,'0'0'9,"0"0"7,0 0 6,0 0 2,0 0-1,0 0-2,0 0 0,0 0 3,0 0 2,0 0 0,-7-12-2,7 12-1,-2-3-4,-1-1-1,-1-1-2,1 2-2,2 1-2,-4-2 6,2 1-2,0 0 3,-5-4 2,5 5-2,-4-4 0,-1 2-1,3-1-4,-4 0-3,6 2-2,-4-1-1,3 2-2,-1-1 1,0 1-2,-1 1-2,1 0-1,0-1-1,0 2 0,5 0 0,-6-1 0,1 1 0,-1-3 0,2 3 1,4 0 0,-2 0 1,-2 0 0,-2-2-3,-1 2 1,3 0-1,-2 0 1,0 0 1,0 0 0,-7 0 0,7 0 1,-5 0 0,-2 0-1,3 0 1,-1 2-2,2 1 0,0 0 0,0 1-1,1-1 1,0 1-1,1 1 0,4-2 0,-3 4 0,3-4-1,-1-1 2,1 2-1,0-3 0,0 1 1,0 3-1,-2 0 1,2-2 1,0 1-2,-6 1 1,6-1-2,-2 4 1,-1-1 1,1 0 0,-1 1 0,0-1 1,-2 5-4,4-4 2,-4 5 0,3 1 0,-1-4 2,2 5-2,1-7 0,-2 4 0,2-4-2,1 3 4,-1-1-2,1 0 0,-1 1-2,1 0 2,-1-2-1,1-1 2,-1 4 1,2-4-2,-2 1 0,2 0 1,-2 0 0,1 3 0,-1 5 3,0 1-4,0 5 2,-1-2-4,3-4 1,-1 1 1,1 0 0,0-5 1,1 6-2,-2-7 1,2 1-1,-1-1 1,1-6 2,-2 5-1,2-4 0,0 3 0,-1 2-2,1-1 2,-2 1 0,2 0-2,-1-1 1,1 2 1,0-1-2,0 1 1,0 5 0,0-6 0,0 7 1,0-7 0,0 0-1,0 1 1,0-4-1,0 4 0,0-9 0,1 7-1,1-4 2,-1 2-1,1 1 0,-2-5 0,1 7 0,1-6 1,-1 7-1,0 6 1,1-9 0,-1 8 0,2-6-1,-2 2 1,1-2-2,-1 0 2,1 3 0,-2-5 0,1 2 0,-1-8 0,2 2-1,-2-1 0,1 1 1,1 3 0,-1 2 3,1-2-4,-1 2 5,0-1-5,1 1 0,-1-1 0,2 2 0,0-1 0,1-1 0,-1 2 3,0 0-2,0-3 0,0 2-1,0-2-2,0-1 2,1 0 1,-1 1 1,3-1-2,-3-1 1,1 1-1,-1-1 1,-2-4 0,4 7-1,-2-6-1,0 4 1,1 1 0,1-1 1,0 0 1,-4-4-2,4 3 0,-2-2 1,2 4-1,0 0 1,2-1 1,-3 0-1,2-1 0,0 0-1,0-1 0,1 1 1,-1-2 1,-1 0-2,-2-2 1,0 0 0,0-1-1,2-1 1,-2 1 0,2-1 1,-5-1-2,4 0 2,1 1 0,-1 1-1,6 1 1,-4-1-1,-2 0-1,5 0 2,-6 1 0,0-1 0,1 1 1,-4-3-2,3 1 1,3 1 0,-2 0-1,0-1 1,-1 1 1,2-1-3,-1 1 1,1-1-2,0 0 1,-1 1 1,1-1-1,5 1 1,-5-2 0,0 0-1,5 0 1,-4 0 0,7 0-1,-3 0 1,0 0-1,3-2 1,-4-2-1,1 1 0,0 0 1,0-2 0,-2 2-1,0-1 1,1 0 1,0 0-4,-4-2 4,3 2-2,-1-4 0,0 3 1,-1-2 0,4-4 0,-3 5 0,3-2 0,1-1-2,-2-3 0,2 4 0,-3-4 1,4 2 1,-6 3 0,4-5-1,-3 0-1,3 1 1,-3 0 0,-1-1 1,-1 4 3,0-1-3,-2 0 0,0 0 0,1 1-2,-2-2 2,1 0 0,-2 6-2,1-6 1,-1 3 0,2-4-1,-1 0 4,-1-1-6,2-8 5,-1 9-5,0-7 3,-1 0 2,1 6-2,-2-7 1,1 10-1,-1-4 1,0 1-1,0-1 1,0 1-1,0 2 0,0-1 0,-1 0 0,-1 1 1,1 3 0,-1-3 0,2 4 1,-2-6-2,1 0 0,-1-2 0,1 3-2,1-2 2,-2 1 2,2 0-2,-1 0 1,1 5-1,0-5-2,0 6 1,-2-6 1,2 0 0,-1 6 2,-1-5-1,2 6-1,-1 0 0,-1-6 1,1 5-1,-2-5 1,0-1-1,0 2 0,0-2 0,-1 0 0,1 3 0,2-3 1,-2 1-1,1 2 0,-1-3 1,2 7-1,-1-7 0,1 7 0,0-7 0,-1 1 0,1 5-1,-1-5 1,2 5-1,-1-6 1,-1 0 1,1 6-1,-2-7 0,3 8 1,-1-8 0,-1 1-3,1 6 4,-1-5-5,2 6 5,-3-8-2,2 2 2,0 7-2,-1-6 1,1 5 1,-2-5-3,0-1 2,0 0 0,0 1-1,1-1 1,-2 0 1,3 0-2,-1-1 1,1 7-1,0-6 1,-1 7-1,1-3 0,1 3 0,-2-2 1,2 2-1,-1-3 1,1 2-1,-2 0 2,1 0-1,-1-2 1,-1-3 0,2 6-1,-2-7 0,0 1 1,-1 0-1,1 1 1,2 4-1,-4-3-1,4 3 1,-2 0-1,1 2 0,2 3 2,-3-4-2,2-1 1,-2 1-1,2 1 1,1 3-2,-3-5 3,0 2-2,0-2 1,2 3 0,-2-3-2,1 3 1,-1-4 0,2 4 0,1 2 0,0-2-1,-3-1-1,2-2 0,-4-4-4,-5-4-5,3-6-25,-5-8-51,-2-5-222,1 0-24</inkml:trace>
  <inkml:trace contextRef="#ctx0" brushRef="#br2" timeOffset="658404.6586">24861 12731 37,'0'0'16,"0"0"5,0 0 4,0 0-7,0 0-3,0 0-5,0 0-3,0 0 2,0 0 2,9-7 2,-9 5-1,0 1 0,1-1-2,-1 0-1,0 1 0,2-1 4,-2 2 5,0 0 3,0 0 0,0-2 2,0 2-2,0-3 0,0 3-3,1 0 0,-1 0-2,0-2-4,0 1-1,0-5-3,0 0-1,-4-5 4,-2-3 4,1 5 1,-2-4 3,-1 0-2,3 4-2,-4-3 0,4 7-3,-1-3 0,-3 1-3,4 0 2,-3 1-2,5 2 2,-4-1-3,2 3 1,-3-3 0,1 1 0,-1-2 0,2 2 2,-2-3-2,2 3 2,3 0-1,-4-3-2,4 4 1,-5-3-1,1 0 3,2 3-4,2 1 4,3 2-5,-1-1-4,1 1 4,-6 0-1,-3 0 0,4 0-1,-6 0-1,7 0-4,-7 1 3,2 3-1,4-3-1,-2 4 1,3-2-1,0-2 0,-4 4 2,5-2-2,1 0 1,-4 3-1,3-3-1,-4 5 1,1-3 0,2 4 1,-4 3-1,0 3 1,-1 3-1,2-2 1,-1-1-1,0 2 1,2-6 0,2 3 0,-1-5 0,2 1 0,-1 1 0,1-2 1,-2 1-2,2 2 1,0-4 1,0 3 0,0-1-1,0 0-1,0 0 0,2 2 1,-2 0-1,1-1 1,-1 8 1,-1-9-2,3 8 0,-2 1 0,3-9-1,-2 9 1,1-7 0,1 0 0,-1 0 0,1 1 1,-2 6-1,1-7 0,1 7 0,-2 0 1,2-1-1,-1-1 2,-1 2-1,1 0-4,-1-2 5,1 3-6,-1-5 4,2-2 2,-1 0-2,-1 0 1,1 0-1,-2-1 0,3 2-1,-1-1 3,1 2-3,0-1 2,0-2 1,0 3-2,0-3 0,0 0 0,0-2-1,0 2 1,0-1 0,0-1 1,0 2-1,0 7 1,0-3 1,0 3-1,0-2-1,-1 2 1,-1 1-1,-1 4 0,2-7 2,-2 1-2,3-5 0,-2-1 1,1 3-3,1-3 3,0 2-2,0-2 2,0 0-1,0 0 1,0 5-4,0-6 4,0 9 0,1 2 1,-1-2 3,0 9-6,0-2 4,0-3-4,0-6 3,-3 1-1,2 0 1,1-7-2,-2 9 0,2-3 0,0-6 0,0 7 0,0-7 0,0-3 1,0 1-1,0 2 0,0-4 2,0-3-2,2 5 0,-2-3 0,0-3 0,1 8 0,-1 0 0,0 2 1,2 4 0,-2-6 0,1 0 0,1 5 0,-1-5-1,1 5 0,-2-5 0,1-2 1,-1 3-1,2-2 1,-2 1-2,0-8 2,1 8 0,-1-5-1,2 6 0,-2-1 0,0 2 0,1-3 1,-1 1-1,0 1 1,1 0-2,-1-3 1,3 2 0,-3 0 1,1-1-2,-1 1 2,2-3-3,-2 2 3,1-1-1,-1 1 2,2 1 3,-2-1-6,1-1 5,-1 0-4,2 2 1,-1-2 0,-1-6 1,2 9-2,-2-6 1,0 5 1,1 0-2,-1-2 0,0 0 0,0-5-1,2 6 1,-1-5 1,-1 0-1,2 0 1,-2-1-1,1-1 0,0 0 1,1 6-1,-1-6 1,1 1-2,1 6 2,-1-7-1,1 4-2,2 1 3,-4-5-1,2 4 1,-1-4 1,-1 0-2,3 5 2,-1-6-2,-1-1 0,2 6 0,0-4 1,-1-1-2,3 2 1,-3-1 0,0-1 1,4 2-1,-4-3 0,1 1 0,-1 0-1,0 1 2,0-2-2,0 1 2,4 3-1,-4-2-1,0-3 1,5 5 0,-3-3 1,4 2-1,-2 0 1,1-2-2,1 2 0,-6-3 2,1-1-1,1-1 1,-1 2 0,2-1-2,-1 1 1,0-2 1,-1 1 0,1-1 0,1 1 0,-6-1-1,0 0-1,0 0 2,6 0-1,0 2 0,0-2 1,4 0-2,-3 0 1,-2 0 0,5 0 1,0-4-2,0 1 2,5-5-2,-3 1 0,-4 0 0,4 0 2,-7 1-1,4 1 2,-3-1-2,1-1-1,-1 0 2,2 0-1,1-3 0,-2 3 0,2-3 1,1-2-3,-6 7 2,5-7 1,-4 2-1,0 0 2,2-4-1,-2 6-1,1-9 1,-1 2-1,2-2-1,-1-5-3,0 2 2,0 0 3,-2-1 1,2 1 1,-2 8-2,1-5-4,-2 2 2,-2 2 1,2-3-1,-2 7 2,1-2 0,1 0-1,-3-1-1,1 2 0,-1-2 1,0-1 0,0 2 1,0 0 0,2-2-1,-1 1 2,-1-1-1,2-6-1,-1 8 0,1-9 1,0 1-1,-2 7 1,3-6-2,-2-1 0,2 2 0,2-5 2,-1 1-1,-1 5 0,2 0 0,-2 0 1,-2 3 0,3-4 0,-3 5-1,1-2-2,-1-5 1,1 6 2,-2-6-1,1 7 0,-1-3 0,0-6-3,2 2 4,-2 0-2,1-1 4,1 2-4,-1-3 3,2 4-2,-1-3 0,-2 8 0,0-3 0,1-6 1,-1 2-1,0-8 1,0 5-2,1-2 1,1 0 0,-1 2-1,1-1 1,-1 0 0,3 2 0,-2 6 1,-1-4-1,1-1 0,-1 1 0,1 1 0,-1-1 0,-1 1 1,0 6-2,0-8 2,0 10-2,0-2 1,0 0 0,0 5 0,0-6 0,0 6 1,0-5 0,0 0-1,-3 0 0,2-6 1,-2 8-1,1-10-1,1 0 4,-2-1-4,3-4 1,0-1 0,0 1 0,0 1 0,0 1 2,0-1-1,0 6 0,3-1-1,-3-1 0,0 8 0,0-5 0,0 4 1,0 2-1,0 1 1,-4 0-2,2-2 2,-2 4-2,1-2 1,-1 0 1,-2-4-1,1 4 4,-1-7-4,0 0 0,0-1 1,-2-5-3,-1 3 2,0 1 1,3 5-1,-1-1 0,2 4 0,0 1-4,2-1 4,1 6 1,1 1-1,1 4 1,0-1-2,0 1-2,0-2 1,0 0-1,0 2-4,-3-7-6,0 2-13,-3-3-18,-7-4-39,5 7-58,-7-4-173</inkml:trace>
  <inkml:trace contextRef="#ctx0" brushRef="#br2" timeOffset="680080.8984">23318 12868 89,'0'0'27,"0"0"-6,0 0-4,0 0-3,0 0 0,0 0 3,0 0 4,0 0 4,0 0 1,0 0 2,-16-4 3,15 4-3,-1 0 2,0-2-1,0 2-4,1-1 0,-1-1-4,1 1-5,-1-1-3,1 2-4,1-2-4,-2 2-3,2-1-2,-1 1 0,1-2 2,-1 2-2,1-1 0,-2 1 1,2 0 0,0 0 1,0 0 1,0-2 1,0 2 1,0 0-2,0 0 0,0 0 1,0 0-3,0 0 2,0 0 1,0 11-2,6 1-1,-2 2 0,3-1 0,-4-3 1,2-1 0,-3 1-1,0-5 0,1 0 0,-3-5 1,0 0 1,0 0-1,1 2 0,1-2 0,-1 2 0,1-1-1,-1 1 0,1 0 2,-1-1 0,1 1-1,-1 0 1,2-2-1,-2 3-2,1-3 2,-1 0 0,0 0 2,5 0 6,0 0 3,4 0 2,5-3 2,-5-9-3,3-5-3,-3-2-3,-1 1-1,-1-1-3,-2 1 1,1 0-3,-2 4 1,-1 2-2,-1 0 0,1 2 0,-1-2 1,0 1-2,1-5 1,1 6-1,1-4 0,-2 7 1,1-1 0,0 1 0,-1-1-1,2 1 0,-4 4 0,0-1 1,-2 4 0,0-1 1,0 1-1,2-2 0,-1 2-1,1-1 0,-1 1 0,-1-2-1,2 2 1,-2-1 1,1 1-2,-1-2 2,3 2-2,-3-1-1,1 0 0,-1 1-2,2-2-1,-2 2-3,1-2-11,-1 2-14,0 0-34,0 0-55,0 0-156</inkml:trace>
  <inkml:trace contextRef="#ctx0" brushRef="#br2" timeOffset="680972.9494">23266 13371 240,'0'0'49,"0"0"-5,0 0-5,0 0-4,0 0-4,0 0-6,0 0-2,0 0-5,0 0-5,-25-39-1,25 38-5,-1-1-3,1 2-2,-2 0 0,2-3-1,0 3-1,0-1-1,0 1 1,0 0 0,0 0 1,3 4-1,5 6 1,2 5-1,1 0 1,-3-3-1,-2 0 0,-2-4 0,2-1 1,-1 1 2,-2-6-1,0 1 0,-3-3 1,0 0 2,0 0 3,2 0 6,-1 2 1,3-2 4,1 0 0,4-5-7,3-8-2,-1-3-3,6-7-5,-3-2 1,2-2-2,-1 1 0,-1 1 2,1 1-2,-1 1 2,-2 3-5,-2 2 3,-2 4-3,0 4 3,-4 2 0,-1 4 0,0 0 0,-3 4 2,0-1-1,0 1 0,1-2-1,1 2-2,-2-2-1,1 2-1,-1 0-3,2 0-3,-2-3-4,0 3-4,1 0-9,-1 0-16,0 0-34,0 0-71,0 5-106</inkml:trace>
  <inkml:trace contextRef="#ctx0" brushRef="#br2" timeOffset="681524.981">23341 13695 317,'0'0'41,"0"0"-3,0 0-7,0 0-12,0 0-6,0 0-10,0 0 0,0 0-3,0 0 0,0 0 2,-6 0 1,6 11-1,5 4-1,-2 0 1,0-4-2,1 1 2,-1-2-1,-1-5 2,-1 0 4,-1-5 2,0 0 4,0 0 1,1 0 3,-1 2 1,3-2 0,-3 0-1,1 0-4,4 0-4,-1 0-2,4-7-1,0-5-2,2-2 0,0-2 0,-1 0 0,3 0 1,-4-1-1,1-1-1,-1 1 1,0 3 0,-2 1 1,0-3 1,-3 8-2,1-4-1,0 5-1,-3 4-2,1-1-1,1 1-1,-3 3-3,0-2-2,0 2-3,0 0 1,1 0-3,-1 0-10,2 0-20,1 12-31,-2 0-63,2 5-123</inkml:trace>
  <inkml:trace contextRef="#ctx0" brushRef="#br2" timeOffset="682064.0118">23321 14093 227,'0'0'26,"0"0"-2,0 0-4,0 0-8,0 0-2,0 0-3,0 0 0,0 0 6,0 0 6,0 0 5,-1 0-1,1 3-2,1-1-4,5 8-2,2 0-2,-2 2-3,2 0 0,-2 0-3,-4-2 0,4-3-2,-2 2 1,-2-4-1,1 0 2,-3-5-1,0 0 4,0 0 2,1 2 5,1-2 3,3 0 0,3 0-1,3-9-5,2-4-4,0-3-2,-1-4-4,0 0-3,0-4 2,-1 1-3,1-1 2,-3 2 1,-2 5-1,-1 2 1,-3 5 1,0 6-3,0-1 2,-3 5-3,0-2 0,0 2-1,1 0-2,-1-1-2,0 1-2,2-2 0,-2 2-2,0 0-4,1 0-17,2 0-27,1 0-71,-1 2-142</inkml:trace>
  <inkml:trace contextRef="#ctx0" brushRef="#br2" timeOffset="683764.1091">23409 14554 419,'0'0'43,"0"0"-3,0 0-11,0 0-5,0 0-10,0 0-4,0 0-3,0 0-3,0 0 1,-8-9-1,8 9-1,0 1-2,5 7 0,3 4-1,2 0 0,0 2 2,-3-4-2,1 1 2,0 1-2,-2-4 2,3 4-1,-5-7 2,-1-1 1,1 1 2,-4-5 3,0 0-1,0 0 3,7 0 1,2 0-3,5-9-1,1-5-3,-1-7-4,-2-4 1,0-2-2,-1 0-2,1-1 3,-2 5-7,-2 8 4,-3 6-4,-2 6-2,-3 3-3,0-1-4,0 1-4,1 0-3,-1 0-6,0 0-6,2 0-14,-1 1-36,0 7-72,2 6-80</inkml:trace>
  <inkml:trace contextRef="#ctx0" brushRef="#br2" timeOffset="685144.188">24043 12819 319,'0'0'11,"0"0"-3,0 0 2,0 0-3,0 0 3,0 0 1,0 0 5,0 0 5,0 0 2,0 0 0,5-27-2,1 22-1,1-2-5,-1 2-4,-3 2-5,6-4 1,-5 5-4,2-1-1,-2 2 1,0 1-4,2 0 3,3 0 1,5 1-2,-6 6 1,3 1-2,-1 4 0,-2 1 0,2 3 0,-2-5 0,-2 3 0,1-2 0,-1 1 0,2 0 1,-2-1 0,0 0 1,-1-3 1,-1 6-1,1 2 2,-3 2-1,2 3 1,-4 2-1,0 0 0,0 2-1,0 2 2,-2 3 1,-2 1-2,-1 2 1,-1 1-3,2 0 1,-2-2 0,-1 1 1,3-4 0,-1-2-2,4-1 1,-1 0-2,2-3 1,0 0-1,0-1 0,2 0 0,2 0 1,1-2-2,0 0 0,-1-1 0,1-6 0,-1 1 0,2-1 1,-1-4-1,1 2 0,-1-5 0,-2-4-1,3 4 1,-3-4 0,-1-2 1,3 2 2,-5-3 1,0 0 0,4 0 0,0 0 1,4-4 2,-3-3-1,-3 4 3,1-1 0,-3-2 3,0 1 4,0 1 1,0-1-1,-3 2-4,0 1-4,-1-1-4,1 1-2,-2 2-2,-2 2-1,0 11 0,0 3 1,4 6 0,1 4 0,2 1 2,0 3-3,0 2 4,0 1-4,3 1 1,0 1 1,0 0-2,0 3 2,-2 1 0,1 2 1,-2 5 0,0 0 1,-4 5 0,-4 2 1,-1 1-2,0-1 4,0-3-1,0-6-1,-1-5 4,6-15-4,-1-2 1,2-12-2,2-6 1,-1 2 0,2-6 2,-2 3 2,0 2 2,-2 1 0,-3 2 0,-2-4-2,2 0-4,-6 1 1,3-2-2,-1 0 0,0 1-1,7-2 0,-1 0-3,5-2 1,-1 0 1,1 0-2,-2 1 2,1-1-8,-1 0-4,-2 0-6,1 0-14,-1-12-24,1-9-63,3-6-178</inkml:trace>
  <inkml:trace contextRef="#ctx0" brushRef="#br2" timeOffset="686053.24">24255 13113 487,'0'0'38,"0"0"2,0 0 1,0 0-10,0 0-8,0 0-13,0 0-5,0 0-3,0 0-4,4-51 4,18 24-1,5-5 2,8-3-1,6-6 1,5-5-3,3-2 4,6-1-3,3-2 2,3 2 0,1 2-1,2 1 2,1 2-3,1 1 5,-3 4-6,-3 3 3,-5 0-1,-2 4-1,-5 2 2,-2 1 0,-1 0 3,-3 3-1,3-3 2,-3 3-3,1 1-1,3 2-2,-1 1-1,4 2 0,-3 3 2,0 0-2,-2 4 2,-2 2-1,-1 2 1,-1 0 0,-2 0 0,-2 2 0,0-3 0,-4 1 0,-2 0 2,-1-2 0,-3 0 0,-1-1-1,-4 0-1,-2 2 1,-4 2 1,-2 3-1,-6 0 1,-1 3-2,-2 1 0,-1 0 0,1-2 0,1 3 0,-1-3-1,-4 3 0,0-1-1,0 1 1,2 0-1,-1 0 0,0 0 2,1 0-2,-2 0 1,0 0-1,1-1-2,-1-2-1,-7-5-1,-6-1-1,-10-2-1,-5 1 0,-2 5-4,-3 1 7,-1 4 0,1 0 3,3 0 5,8 0-5,2 2 1,10 1 1,4-3-2,2 2 1,4-2 0,-2 0-2,2 0 0,-1 0-1,1 0-2,-2 0 4,2 0 0,0 0 0,12 0 2,7 0-2,4 0 1,-4 0 0,1 0-1,-1 0 0,-5 0-4,8 0 4,-3 0 0,-7 0 0,6 0 5,-8 0-4,0 0-5,0 2 4,-2 3 0,3 2 0,-4 3 4,2 6-2,-4 2-2,-1 4 0,-3 5 1,-1 1 0,0 6-2,-5 0 2,-1 3-2,0-2 2,0-1 1,2-4-2,-1-6-1,3-10 1,2-9-3,0-5 0,0 5-3,0 0-4,0 0-6,2-4-18,6-7-35,2-13-54,3-6-164</inkml:trace>
  <inkml:trace contextRef="#ctx0" brushRef="#br2" timeOffset="686462.2634">26506 11644 516,'0'0'24,"0"0"-1,0 0 0,0 0-3,0 0-4,0 0-4,0 0-1,0 0-4,0 0-1,0 0 0,-24 85-1,24-75 0,1 5 0,5-5 2,-5-7 0,5 3 0,-2-3-1,1-2-1,5 2-2,-3-3-1,6 0-1,0 0-2,0 0 0,-1 0-2,1 0 0,0 0 0,-2 2 0,-1 1 0,-1 0 0,-2 1 1,0 2 1,-2 0 5,-2 5-3,-2-3 4,-1 5-4,0 6 2,-1-5-2,-7 8 1,-1-5-2,0 0 0,-3-2-1,-1 1-5,1-1-3,4-4-21,-2 3-21,4-5-50,3-4-104,2 0-61</inkml:trace>
  <inkml:trace contextRef="#ctx0" brushRef="#br2" timeOffset="686815.2836">26453 11739 661,'0'0'35,"0"0"-5,0 0-13,0 0-8,0 0-5,0 0-1,0 0-3,0 0 0,0 0 0,0 0 0,58-60 0,-41 50 0,0 0-2,1 1-1,0 1-3,-2-1-8,1 0-22,-3 3-28,-3 0-45,-2 1-89,-6 2-72</inkml:trace>
  <inkml:trace contextRef="#ctx0" brushRef="#br2" timeOffset="687341.3137">26977 11386 528,'0'0'44,"0"0"-5,0 0-8,0 0-8,0 0-12,0 0-4,0 0-4,0 0 0,0 0-1,-72-18 0,61 30-2,2 4 1,-1 1 0,3 3-1,1 0-1,3-5-2,0 2 2,1-1 0,1-3 0,1 3-1,0 0-2,1-9-2,7 5 1,2-2 0,3-5 0,-1 1 4,5-3 1,0 0 0,3-3 1,-2 2-1,2-2 0,-3 0-1,-5 1-1,5 1 1,-8-1 0,0 2-1,1 0-1,-3 2-1,0 1-1,-4-3 0,0 4 1,-1 0 0,-2 3 2,0 5 3,0-5 0,-5 4 2,-2 1 1,-6-3 0,0 2 1,-3 1 1,0-5 0,6-3 0,-4 1-1,6-5 1,4-1-1,-1 0 4,5-2 0,-5 0 0,1 0 0,-2-2-5,0-3-2,4-9-2,2-5 1,0-5 0,8-9 2,2 1-3,1 1 3,0-1-1,-1 1 2,1-1 1,-2 5 1,0 2 1,-2 2 2,-3 7 1,-1 0 1,-2 5 0,-1 1 1,0 0-2,0 1-1,-1 1 0,-2 3-4,-3-2-2,1 7-2,0-4-2,-4 4-1,-2 0-2,-5 8-1,-4 5-5,4 6-14,0 3-23,4 3-58,1 0-191,-2 0-14</inkml:trace>
  <inkml:trace contextRef="#ctx0" brushRef="#br2" timeOffset="689572.4413">24005 10921 330,'0'0'54,"0"0"-7,0 0-3,0 0-8,0 0-6,0 0-8,0 0-3,0 0-6,0 0-7,-36-39-5,36 39-5,0 0 0,0-2 0,0 2 2,1 0 0,9 0 2,5 8-4,2 4 3,-1 2-1,-4 0-1,-1 2 2,-2-5 1,-2 2 0,0 1-1,-2-7 1,2 7 1,0 1-1,-4-7-1,1 9 0,1 0-1,-4 2 0,2 6 0,-3-2 3,0 3-2,0-1 2,0-6-5,0-2 3,0-6-1,0-5 2,0 0 2,0-6-2,0 0 0,0 0 0,0 0-1,0 2 1,0-2 2,3-2 1,1-6 0,2 1 1,-5 2 2,1-5 3,-1 5-1,1 0 3,-1 1-3,-1 4 1,0-1-1,0 1-4,0-2 0,2 1-8,-2-1 4,0 0-2,0 2-1,0 0 5,0 0-3,0 0-1,0 0 3,1 0-2,-1 0 1,2 0 1,-2 0-1,1 0 3,-1 0 1,0 0 2,2 0 3,-2 0 1,0 0-2,0 0 0,0 0-3,0 0-1,0 0 0,0 0-3,-2 4 0,-1 0-1,-1 7 0,-1 2 0,2-1-2,-1 7 2,3 0 0,1 4 0,0 8 2,0-1-2,0 5 5,0 1-1,0 5 3,0 1 0,1 3-2,2 0-2,0 0 1,1-1-3,1 1 1,1-5 3,1 2-4,1-5 4,-2-3-4,-1-3 1,-4-4 1,-1-5-1,0 1 1,0-3 1,-7-3-2,-5 2 0,-1-4 3,-4 0-2,1-3 1,-4-2 0,1-1-1,-3-1 0,6-4 1,2-1-1,4-1-2,-3-2 2,1 0-1,6 0 0,1 0 0,5 0 0,-2 0 0,2 0 0,-1 0-1,-1 0 0,1 0-1,-1 0 1,1 0-2,-1 0 1,1-2 0,0 0-2,-1 1 0,1-1-3,1 2-4,-2-2-6,2 0-7,0-4-11,0-4-14,2-4-22,6-6-37,1 1-88,5-2-68</inkml:trace>
  <inkml:trace contextRef="#ctx0" brushRef="#br2" timeOffset="690521.4956">24191 11240 478,'0'0'36,"0"0"2,0 0-1,0 0-4,0 0-12,0 0-9,0 0-7,0 0-5,0 0-2,0-82 2,17 56-3,4 1 4,2 0-1,3 0 0,2-2 1,0 0-1,6 0 1,0-2-1,3 2 2,3 0-2,3-1 1,0 2 1,1 2-1,0 2-1,-1 2 2,-1 0 0,-3 2 1,1 1 3,-1 2 1,-2 1-1,-1 1 0,0 2-3,0 1 0,-3 3 1,-1-1 0,-2 4-1,1-2-1,-2 2 0,0-1-1,1 1 1,0-3-2,1 1 1,-1-1-2,-1 2 0,0-2 1,-3-1 0,-1 2 2,-2 0-1,-6 1-1,-1 0 1,0 3-2,-5-1 1,0 1 1,0 1-3,-5 1 2,0 0-1,5 0-1,-4 0 2,4 0 0,-1 0 0,-5 0 1,6 0 0,-6 1-1,6-1 2,1 0-1,-1 0 0,4-3-1,-6 0 0,6-4 2,-7 4-2,0-2 2,0 0-1,-5 2-6,6-1 5,-5 1-4,-1 1 4,1-1 2,-4 3-1,3-2-1,0-2 0,0 1 0,0 2-1,-3 1 5,0-2-4,0 2 0,2-2 0,0 2-6,0-3 5,-2 2-1,0-5-1,-2-4 1,-8-4-1,-4-1 2,-5 3 1,-1 2 1,-2 3 0,-1-1 2,6 4 0,1-1 1,5 2 2,-1 0 1,1 0 0,5 1-2,1 2-1,5 0-1,-1-1 0,1 1-2,-2 0-1,1 0-1,1 0-1,0 0 1,3 1 0,11 5 0,2 4 1,5-3-1,1 1 0,-1-4-2,-6-1 2,0 2 0,1 0 0,-8-3 0,8 3-1,-3 0 1,-5-3 0,6 6 1,-4 3 2,1 4 4,0 7-5,-3 0 4,-2 4-5,-2 3-1,-4-1 1,0 1-1,-1 0 2,-5-3-2,2-8 1,1-6 0,2-6-5,1-6-8,0 0-16,0 0-29,0 0-45,0-9-89,7-11-82</inkml:trace>
  <inkml:trace contextRef="#ctx0" brushRef="#br2" timeOffset="690981.5219">26161 10155 657,'0'0'19,"0"0"-1,0 0-2,0 0-4,-10-91-3,12 72-4,7 5-3,1 2-1,3 1-1,3 3-1,-2 2-3,3 5-2,3 1-3,-3 0-6,6 7 1,-7 8-1,-4 5 1,-6 2 5,-5 7 4,-1 0 1,-4 0 5,-5-4 2,-3-2 1,1-2 2,0-5 2,3-4-3,2-2 1,2-1-2,1-4 0,0 3-2,2-3-1,-1-1 0,2 6-1,0-5 1,2 2-1,2-1-1,5-2 1,1 0 1,1-4 0,6 0 0,0-7 1,4-3-2,-3-1 1,-3-1 0,0-1 0,1-1-1,-3-1-1,0 1-3,-4 2-7,-1 1-13,-1 5-18,-4 3-20,0 0-25,-1-3-35,-1 1-41</inkml:trace>
  <inkml:trace contextRef="#ctx0" brushRef="#br2" timeOffset="691392.5454">26571 9951 547,'0'0'47,"0"0"-2,0 0-5,0 0-15,-6-80-2,6 67-11,0-1 1,0 1 0,0 6-2,-1-4 0,0 6-2,-1 0-3,2 1-1,0 4-3,0-2-1,-6 2-1,-4 4-1,-3 8 4,-4 6-4,4 2 4,3 7-4,1-2 0,3 1 0,2-6-1,2-1-2,2-7-1,0-2 1,0 0-2,0-5 1,0 0 1,0-5 1,5 0 1,8-3 1,3-10-1,7-1 0,-3-5 0,-1 1 0,-2 1 1,-4 5-1,0 4 1,-4 4-3,-2 4-3,3 0 2,0 13-1,-2 11 3,-4 5 2,-3 8 0,-1 7 0,0 5 4,0 4 0,0 3 2,0-3-2,0-3 0,0-7-3,0-15-2,0-6-3,0-10-9,0-5-26,0-1-35,0-6-90,0 0-129</inkml:trace>
  <inkml:trace contextRef="#ctx0" brushRef="#br2" timeOffset="704174.2764">26959 8182 433,'0'0'46,"0"0"4,0 0-3,0 0-6,-54-83-5,48 77-7,2-1-6,1 3-4,0 1-6,2 0-4,1 3-5,-2 0-4,2 0-2,0 6 0,0 22 2,0 15 1,0 18 1,0 11-2,0 8 2,-4 10 3,-5 6-2,2 5 1,-3 0-2,-1-2-3,0-9 3,1-14-3,2-13 3,0-13 2,4-11-4,1-16 5,2-9-6,1-7 1,0-7-2,0 0 0,0 0-2,0 0-2,0 3-1,0-3-4,0 0-14,2-10-20,7-9-22,0-10-33,-2-2-43,-3-4-115</inkml:trace>
  <inkml:trace contextRef="#ctx0" brushRef="#br2" timeOffset="704534.297">27102 8218 431,'0'0'49,"0"0"3,0 0-4,0 0-8,0 0-11,0 0-15,0 0-8,0 0-2,0 0 0,0 0 2,10 20 1,-6 13-1,1 3 0,2 1 0,-3 0 0,2 2-2,0 0 2,1 1 2,1 6-3,1 4 2,-1 2-5,1 1-2,-1 3 2,-1 1-2,-1-1 1,1-3-1,-1-7 0,0-4 0,-2-9 0,-1-11-2,0-10 0,-2-7-4,-1-5-2,0 0-2,0 0-12,2 0-19,1-4-26,-3-9-47,0-6-90,-6-3-52</inkml:trace>
  <inkml:trace contextRef="#ctx0" brushRef="#br2" timeOffset="704903.3181">26520 8636 558,'0'0'30,"0"0"5,0 0-1,0 0 0,0 0-3,0 0-14,0 0-5,0 0-6,0 0-4,-30-7-1,36-1-2,9 1 1,9-3 1,8 6 1,7 1-2,6 0 0,5 0-2,5 0 1,5-3 1,2-4 0,5-2 1,0-3-5,0-4 3,-5-1-2,-4 1 4,-8 2 0,-5 4 0,-9 3-2,-11 3-3,-9 3-1,-8 4-1,-3 0 1,-1 7 1,-1 12 5,-3 1-10,-9 9-5,-5 3-20,-5-5-24,-1-2-21,-1-2-47,0-3-96</inkml:trace>
  <inkml:trace contextRef="#ctx0" brushRef="#br2" timeOffset="705273.3393">26584 8918 643,'0'0'4,"0"0"-4,0 0 0,0 0 2,0 0 3,0 0 5,0 0-1,0 0 3,0 0-2,78 17-2,-40-14 3,1-3-3,6 0 1,5-8 0,4-7-1,3-2-3,1-4 2,-2 1-2,-2 1 1,-2 1 0,-1 3-3,-6 3-1,-5 1 0,-2 5-2,-6 3 1,-12 1 0,0 2-1,-5 0 0,-4 3 0,-2 1-1,-2 0-4,-4-1 0,1 0-6,-1 0-8,-3-3-13,2 3-29,0 2-52,1-1-155</inkml:trace>
  <inkml:trace contextRef="#ctx0" brushRef="#br2" timeOffset="706400.4038">28163 8422 556,'0'0'8,"0"0"10,0 0 3,0 0 3,0 0-7,-32-80-6,25 70-2,-3 0-1,4 3 0,-4 2 0,0 2 1,-2 3-3,-5 1-1,1 11-3,-7 7-1,3 7-1,1 6 0,-1 4 5,1 5-5,3 1 4,0 2-1,6-7-3,4-1 1,3-5-1,3-5 2,3-2 0,9-2 4,6-4-1,5-1 1,5-3-2,1 0-2,4-2 0,0-2 0,1 0 0,2-3 0,0-2-1,0-5-1,3 0 1,0-3 0,-1-5-1,1-4 3,0-3-3,-3-4 1,0-2-1,-1-1-1,-2-1 3,-2-2-2,-2-1 2,-5 3-2,-4-2 1,-4-1-2,-3 3 1,-6-4 0,-1-3-3,-4-3 3,-2 1-3,0-3 3,-8-2 1,0-2 0,-4 0 1,-1 0-2,-1 4 3,1 4 0,2 9 3,2 6 0,4 7 2,2 4-3,2 2 0,1 3-1,0-1 0,0 1-1,0 0-4,0 0 1,0 1-2,0 12 2,0 12 1,0 8-1,1 1 0,5 4 0,1 4 0,2 1 1,0 1 4,-1-2-4,2-1 5,-1-3-6,-2-3-2,2-6 4,-2-2-4,2-5 4,0-3-2,2-3-3,-4-7 3,4-1-1,-3-1 0,1-5 1,1 1 0,1-3-2,5 0 2,2-3 1,1-6 0,-2 1 1,-3-4-3,2-2 1,-3-1 0,0-1 0,-3-2 1,-2-2 0,0-1 1,-2-3-2,-2-5-4,-1-2 4,0-2-4,-1-3 4,-1-2 2,-1-1-2,0-2 2,0 2-2,0 3 1,0 10 0,0 11 1,0 10-2,0 5 0,0-3 0,0 3-3,2-1 2,-2 1-1,4 0 2,4 9 0,1 11 0,3 9 0,-2 4 0,-2 4-2,-2 1 3,0-1-3,0-3 3,-2-4 3,0-1-4,1-4 5,-1-9-5,1 0-1,-2-7 1,-2-4 0,3 0 0,-3-2 2,2 1-1,-1-1 0,1-1 2,-3-2-1,0 0 1,0 0-1,1 0-1,2 0 2,2-10-1,0-9-6,5-6 5,-2-1-5,0-5 4,4 0 1,1-3 0,0-1 0,3 2-1,0 3 0,1 2 0,-1 4-1,-4 9 1,-2 2 0,-2 7 0,-5 3 0,2 3-1,-1 0-1,2 0 2,3 0-2,0 0-1,-4 3 1,-1 6-1,-4 2 1,-3 7 0,-8 2 0,-10 3 2,0 0 0,-1-7 0,6-6 2,1-2 0,6-3 0,4-3 0,2 0-1,3-2-2,0 0-1,0 7 2,0 6 0,6 8 1,3 4-1,4-1 0,0 2 4,4-2-4,1 2 5,3-1-4,2-3-1,3 0 0,-2-6 0,2-1 1,-5-4-2,-4-5 2,-3 0 1,-7-3-2,-3-2 0,2 1 0,-6-2-1,0 0 1,0 0-1,1 0 0,1 2-1,-1-2-1,1 1-2,-1-1-6,1 0-14,-2 2-30,1-2-44,-1 0-81,2 0-122</inkml:trace>
  <inkml:trace contextRef="#ctx0" brushRef="#br2" timeOffset="707536.4688">29681 8393 473,'0'0'51,"0"0"2,0 0-3,0 0-7,0 0-15,18-83-6,-18 76-7,0 2-1,0-2 0,0 4 0,0-2-1,0 0-5,0 5-4,-5 0-3,-7 3-3,-3 9 2,-3 8 0,1 3 0,4 2 2,0-3-3,6-5-2,1-2 1,3-6-2,1-5 3,1 1 2,1-5-2,0 0-1,0 0 2,0 0-3,0 0 3,0 2 3,0-2-1,4 0-2,7 0 0,3-2 1,3-7-1,-1-3 1,-1-3 0,0-4 0,-1-2 0,-2-4 0,2-4-1,-4-6 2,3-4-1,-5-3 2,0-1-2,-1-2 2,-4 1-2,0 0 3,-3 3-3,0 5 2,0 5-1,-2 10-4,-2 4 6,0 8-5,2 3 6,-2-1-2,1 4 0,0-1-3,0 4 0,3 0-1,-4 0-1,-5 5 6,0 10-5,-2 7 3,3 5-2,2 6-2,1 3 2,4 5-2,-1 2 3,2 3-2,0-2 1,0 0 1,0-3-2,2-3 0,2-6 0,0-6-1,5-3 2,-2-4 0,0-7-2,5-5 1,2-2 1,5-5 0,7 0 1,2-10-1,1-6 2,1-4-2,1-2 1,-1-2 1,-1-4 0,-3 1 2,-3-3-3,-3-1 0,-4 0-1,-2-1 2,-4-2-2,-2 2 2,-4 2-2,-1 8 0,-3 2 0,0 6 1,0 7-1,0 2 1,0-1-1,0 4-1,-3-3 0,2 3-2,-2 2 2,-3 5 0,2 12 0,-2 7 0,3 5-1,3 6-2,0 3 3,0 1-3,1 1 3,4-1-2,-1-7 2,3-1 0,2-5 1,2-6-2,-3-5 0,2-5-1,-2-4 1,-3-5 1,5-1 0,0 0 0,5-7 1,2-6 0,-4-6 0,-1-3 1,-3-3 0,-1-2 1,-1-4-1,-2-2 1,-2 1 0,2-1 1,-1 4-2,1 2 0,-1 8-1,2 4 0,0 8 0,1 1-1,0-1 1,0 6 0,8 1-1,-2 0 0,4 8 1,-2 3-2,0 3 2,0-1-1,-1 3 0,-1 1-1,-1 0 0,-1-1-1,-3-3 0,-4-1 0,1-2 2,-5 1 0,1 0 1,-1 0 0,-1 5 0,-4-7 1,-4 3 0,4-4 0,-1-6 0,3 1 0,3-3 1,-1 0-1,1 0-2,-2 0-1,2-3-2,0-9 1,5-8-2,9-9 1,2 3 0,3-2 1,2 1 1,-3 1 1,0 3 1,-1 1 1,-6 8 1,-5 5 0,-3 5 0,-3 4-1,0 0 0,1 0 1,1 8 2,-1 9-2,-1 7-1,0 4-1,0 1 0,0 0-1,-1-10-4,1 1-1,0-8-2,3-2-4,1 2-12,0-7-30,-1-2-44,-3-3-109,0 0-87</inkml:trace>
  <inkml:trace contextRef="#ctx0" brushRef="#br2" timeOffset="707912.4903">30511 7914 424,'0'0'7,"0"0"-4,0 0-1,0 0-2,0 0-4,0 0-4,0 0-6,0 0-10,100 3-42,-74-3-75</inkml:trace>
  <inkml:trace contextRef="#ctx0" brushRef="#br2" timeOffset="708412.5189">30816 7873 510,'0'0'51,"0"0"-5,0 0-10,0 0-8,0 0-9,0 0-7,0 0-4,0 0-3,0 0-2,0 0 0,-18 10 0,3 7-1,2-2-1,-3 1-1,3-2 0,-2 3-1,2 2 1,0-1-3,3-2 1,4-2-1,0 0 0,2-3 1,2-1 0,0 1-1,1-7 0,1 3 0,0-4 0,0 1 3,0-1 0,9 0 1,2-3 1,6-4-1,2-7 0,-2-3 1,-2-2 2,-1-1 2,-4 0 1,-4 3 3,-1 4 2,-3 3 2,1 1-3,-2 2 1,1 2-4,-2 2-4,0 0-3,3 0-2,1 9 2,5 8-1,2 9 0,1 8-1,3 5-1,2 5 2,4 5 0,1 1-2,1 1 4,0-3-5,-1-4 1,-4-5 1,-4-6 1,-5-3 6,-6-4-6,-3-4 6,-5-3-5,-9-4 2,-4-5 0,-5-1 1,-4-5 0,-2-2 1,0-2 0,-1 0-1,1-5 0,4-5 0,2-2-3,4-5-1,6-5-1,3-3-6,9-7 4,1-4-4,7-5 3,6-5 1,4-2-1,2-6 3,3 2 0,-1-1 1,0 4-1,0 5 2,-1 6-1,-3 6 0,-5 12 0,-4 9 1,-5 6-2,-3 5 1,3 0-1,4 7 0,3 10 2,1 5-2,0 7 2,-1-2-2,0 2 1,3-1-1,1-8 1,2-1-1,2-6 1,-5-6 0,1-5-1,-4 1 2,1-3-1,1 0 1,-4-5 1,1-1 1,-3-3-2,-1 0 2,-2-4-1,-2-6 0,-1 1 1,2-2-1,-2 2-2,2-1 1,0 7-1,4-5 0,4 5 0,-3 7-1,9 0 0,0 5 0,4 1 1,6 10 2,-1 3 1,-1 2-1,-1 3 0,0 0-7,-5-2-3,1 0-19,-1-2-29,-6-4-66,-5-4-186,-2-3 7</inkml:trace>
  <inkml:trace contextRef="#ctx0" brushRef="#br2" timeOffset="708812.5417">29077 9353 609,'0'0'57,"0"0"-11,0 0-11,0 0-12,0 0-6,0 0-6,0 0-5,0 0-3,0 0-1,0 0 0,-25-8-1,27 6 0,15-2-1,12-2-1,8-5 0,8 0-1,4-2 1,5-1-1,-2 2-2,2 1-3,-5 6-11,-4 1-11,-7 4-15,-4 0-18,-6 9-19,-11-2-40,-3 1-55,-7 2-75</inkml:trace>
  <inkml:trace contextRef="#ctx0" brushRef="#br2" timeOffset="709182.5629">29178 9557 625,'0'0'17,"0"0"-5,0 0-1,0 0-2,0 0-3,0 0-2,0 0 1,0 0 1,0 0 3,0 0 3,22 17-1,4-13 1,2-4-2,4-4-2,3-6 0,1-2-3,0-3-1,3 2-1,-3-2 0,-1 1 0,-3 2-2,-3 3 1,-12 3-2,-5 3 0,-6 3 0,-6 0 0,0 0 0,0 0 0,1 0-1,1 0-2,-1 0 0,1 0-3,-1 0-4,0 0-12,1 0-16,-1-2-33,2 2-84,-3 0-135</inkml:trace>
  <inkml:trace contextRef="#ctx0" brushRef="#br2" timeOffset="709724.5939">29888 9268 470,'0'0'59,"0"0"0,0 0-7,0 0-7,0 0-9,0 0-8,0 0-12,-25-82 0,25 63-10,0-2 0,0 0-1,7-7-2,4 6 0,3 3 0,-1 2-2,4 4-1,-5 4 1,5 6-2,1 1 2,2 2-2,4 2 0,-1 8 0,-2 2 0,-2 5 2,-3 3-3,-2 1 0,-2 4 4,-4 0-6,-4 2 5,-1-4-4,-3 1 2,0-3 3,-6-1 1,-3 2-1,-3 0 0,-2 0 1,-2 1-1,-2-1 2,4 2-1,1-4-1,4-3 0,3-8 1,5-6-3,1-3 1,-2 0 0,2 0 0,0 2 1,-1 0-1,1-1 1,-2 1 0,2-1-1,0-1 0,0 2 1,0-2-2,8-6 2,6-8-2,7-3 1,0 0-1,2 0 0,1 3 0,-1 3 0,1 4-1,-1-1-1,-1 4-1,1-1 2,2 2 0,-1 1 0,2-1 0,-1 2 0,1-4 1,1 2-1,-2-2 1,-2 0-1,-7 2-2,0-2-2,-7 2-4,-5 1-8,2 1-12,-6 1-34,0-2-40,0 2-90,0-1-104</inkml:trace>
  <inkml:trace contextRef="#ctx0" brushRef="#br2" timeOffset="710377.6313">30267 9048 522,'0'0'22,"0"0"5,0 0 3,0 0 4,0 0-9,0 0-3,0 0-3,0 0-3,0 0-1,0 0-2,37-78-1,-27 69-3,2-3 0,1-2-3,3 2 0,2-1 1,3 1-3,3-2 0,2 2 0,2 0-3,-2 2 1,1 3 0,-3 0-2,2 4 1,-2 1 2,-1-1 0,0 0-1,-7-1 3,1-1-5,-6 4 0,-2-3 1,2 1 0,-4-4 1,0 3 0,-2-3 2,-1 0 0,-2 3 1,2-5 0,-4 4 0,0-1 0,1 1-1,-1 5 0,0-1-2,0 1-2,0-2 2,0 2-2,0-2 1,0 0-1,0 2-1,0-1 0,-1 1 0,-5 0 1,2 0 0,-1 5 1,0 2-1,2 2 1,-2 9-1,2 2 0,-2 10 0,2 4 0,0 3 1,-1 4 1,-1 5 0,1 2 3,-2 3 1,-1-1-2,3-1 0,2-1-4,2-3 0,0-3 2,2-3-2,5-5 1,1-7-2,-2-10-2,0-2 2,-1-5 0,-1-1 1,3 0 1,-6-5-1,4 4 0,-4-3 0,1-1 0,-1 1 0,-1-5 2,0 0-1,0 0-1,0 1 0,0 1-1,0 0 1,0-1 1,0-1-2,-3 0-1,-7 0-2,-3-6-5,-3-5-3,2-2-11,1-3-12,-2 0-28,2-2-32,3 4-41,0-4-68,1 1-72</inkml:trace>
  <inkml:trace contextRef="#ctx0" brushRef="#br2" timeOffset="710784.6545">30456 9203 518,'0'0'60,"0"0"-13,0 0-2,0 0-18,0 0-2,0 0-7,0 0-5,0 0-2,0 0-4,-22-56-3,22 56-1,-1-1 0,1-3-2,0-6-1,7-2 0,5 1 0,3 1 0,4 5 1,4 1 0,2 1-1,4 1 1,0-1 1,0 3 3,0 0-2,-2 0 0,-2 0-4,-1 0 1,-1-4-2,-1-1 1,-1 1-1,-3-2 0,1-1-2,-5-1-7,-3 1-14,-3 2-27,-4-2-34,-1 4-46,0-1-83,0 1-50</inkml:trace>
  <inkml:trace contextRef="#ctx0" brushRef="#br2" timeOffset="711150.6755">31047 8981 548,'0'0'48,"0"0"-7,0 0-5,0 0-8,0 0-6,0 0-2,0 0-2,0 0-3,0 0-6,0 0-2,13-2-9,-13 2-6,0 0-18,2-1-103,-2-9-176,-5-8-17</inkml:trace>
  <inkml:trace contextRef="#ctx0" brushRef="#br2" timeOffset="714100.8442">28061 10952 280,'0'0'64,"0"0"-1,0 0-5,0 0-13,0 0-14,0 0-4,0 0-4,0 0-1,0 0 0,12-78-3,-23 60-1,-4 1-1,-2 0-2,-3-2 0,-6 2-5,-2-1-1,-1 1-2,2 1-3,1 0 1,10 8 1,5 1 0,0 4 0,5 3-2,-2 0-3,-7 2-3,8 12 1,-4 7-2,3 6 1,3 8 1,-1 4-2,1 2 2,2 4-2,-1-3 3,3-3-2,-1-2 2,2-5 0,0-7 0,2-6-2,3-4 1,3-3 4,-4-5-6,6 4 6,-1-7-3,-1-1 0,7-3 1,1 0-4,4-11 5,-1-3-5,0-3 3,-2-5 3,2-5-3,-1-3 3,-1-5-3,0-4 2,-4-4-3,-4 1 3,-1-3-1,-5 1 2,-3 0-2,0 0 2,-6-2-1,-7 1 2,-3-1-1,-2-1-3,-5 2 4,-2 0-3,0 5 5,2 5 2,0 8-1,8 8 0,3 6-2,4 6 0,5 5-3,1-1-2,2 3-2,-2-2-1,2 2 1,0 12 0,3 10 2,6 12-1,1 6 3,3 4 2,-1 5-2,0 0 1,0 1-4,0 1 0,1-2 2,-2-2-2,4-1 1,-2-4-1,2-4 1,0-3 0,2-5 0,-2-3 0,1-5 1,-3-4-2,1-4 1,-5-3 0,3-5-2,-4-4 2,1-2 0,4 0 0,1 0 0,2-8 0,1-8-1,-2-1 2,-1-7-1,1-3 0,-2-1 0,-1-3 0,-4 1 0,1-1 3,-6-1-3,-3 0 3,0 2-3,-2 2 1,-1 8-1,-4 1 0,4 10 1,0 4 1,2 1-3,1 4 1,-1-1 0,-2 1-2,-3 2 2,-2 13-2,0 6 2,2 7-1,3 4 1,2 3-1,1 1 0,0 0 1,1-1 0,4-2-2,2-4 1,1-4 1,3-4-1,-1-4 0,4-5 1,-4-4-1,6-1 0,0-7 1,6 0-1,5-2 1,-1-8-1,-1-7 0,1-3 0,0-4 1,-3-5 0,0 0 0,-4-5-2,-3 0 2,-3-1-1,-3 0 1,-6 0 1,-4-2 1,0 0-1,-7-5 1,-7 0-1,-1-2-3,-5-2 3,-3 3-2,0 0 2,1 5 2,0 8 0,4 5-1,6 11 0,6 6 0,3 4-1,3 4 0,-1-1 0,1 1-3,-2 0-1,2 0 1,0 3-3,0 16 4,6 11 1,4 11-1,2 4 3,2 6 3,-1 6-5,0 4 3,-1 0-3,1 2-1,-4-2 3,1-6-3,1-1 2,-1-7-3,2-10 0,1-5 2,0-10-2,-2-8 2,1-7-1,-5-2 0,5-5 1,2 0-1,2-7 1,2-5 0,0-5 0,-2 1 1,2-4 0,-4-1-1,0-2-1,-2 1 2,-1-1-3,-2 0 3,0 1-1,-2 1 1,0-1 0,-2 1 1,-4 3-2,1 1 2,-2-1-1,0-2 1,0 2 1,-3 2-1,0 6 0,-3 0 0,3 1 0,1 4-1,0 3 1,2 2-2,-1-1 1,-4 1-2,-4 1-1,-3 11 2,-2 5-1,4 7 1,-1 3 1,2 2-2,0 3 2,2-1-2,1-3 0,2 1-1,3-3 0,-1-8 1,2 0-2,0-5 1,0-8 0,2 5-1,-1-6 1,1 1 1,0-2 1,1-3 0,7-3 0,1-11 0,3-4-1,2-6 1,-3-1 0,1-2 1,0 1-1,-2 4 0,0 0 0,-3 9 0,-1 1 1,-3 5-1,-3 4 0,1 0 2,-3 3-2,0 0 0,0 0 1,2 0 0,-1 0-1,1 0 1,-1 0-2,5 0 0,0 0 1,1 2 0,3 7 0,-1 3 0,2 5-1,-2 3 1,-2-2 0,2 2 0,0-1 1,-1-1-2,0-9 1,-3-1 0,2-5 0,-2-1 0,5-2 0,6-3 0,1-13 1,6-7 0,-1-4 0,0-4 0,-2-1-1,-1-2 0,-3 1-1,0 3 2,-3 4-2,-3 9 2,-5 2-1,0 6 0,-4 4-1,2 2 0,-3 3 1,0-2-1,2 2 2,1 7-1,0 1 0,-1 8 0,0 2 1,-2-6-1,1 8 2,-1-8-1,1 2-1,1 4-1,-1-1 0,2 5 0,2 1 1,1 6 0,0 4 1,0 9 0,2 5 2,-2 3-2,-1 3 3,0-1 2,-1 0-4,-1-6 3,-2-7-3,-1-12-1,2-11 1,-2-9-2,0-7-1,0 0 2,0 0 1,0 2 1,0-2 1,0 2-2,0-2-1,-3 0-1,0-4 1,-6 0 0,7 1 3,-1 0-1,0 1 0,3 2 0,-2-1-2,-2 1 1,-2 0-1,-4 0-1,3 1 1,2 1 2,2 1-2,3-3 0,-1 0 1,1 0-2,-2 0 0,2 1 0,-1-1 2,1-1-1,0-10-1,0-6 0,6-5-3,0 1-1,1-4 4,0 0-3,3 0 3,-1-2-1,1-2-3,5-1 1,-1-4-2,5 0 0,2-5 0,1-2-5,1 0-5,0 0-7,-1 4-11,-3 0-13,-3 7-18,-6 3-17,-1 10-21,-5 6-34,-1 8-38</inkml:trace>
  <inkml:trace contextRef="#ctx0" brushRef="#br2" timeOffset="716220.9655">27824 11601 315,'0'0'26,"0"0"0,0 0 6,0 0 3,0 0 2,0 0 3,0 0 1,0 0-2,0 0-1,-27-6-1,20 5-10,1-1-2,0 0-8,2 2-2,4 0-2,-1-1-5,1 1 0,-2 0-3,1 0-2,-1 0 2,1 0-5,1 0 1,-2 0 1,2 0 1,-1 0-2,1 0 2,0 0 0,0 0-1,0 0 1,0 0 1,1-3-1,4 2 1,5-4 0,0 2-1,1-2-1,6 1-1,-2 1 1,8 0-1,-2-1 0,5 1 2,4-4-2,6-1 3,6-2 1,3-2-2,7-5 1,3-1 0,6-3 0,2-4 0,4-2 0,1 0-2,1-2 1,-2 1-2,-1 3 2,-2 2-1,-2 2-1,-1 1 0,-2 4-4,-3 2 4,-1 1-3,-5 4 5,-3 0-1,-3 1 0,-4 3-1,-4 0 0,-1 0 1,-2-1 1,-2 2 0,-1-4 0,-4 2-1,-2 0 0,-3 0-1,-7 1 0,1 0 0,0 0-1,-6 2 1,3 0 0,-4 0-1,-3 2 0,-1-1 1,2 2-1,-6 0 2,0-2-2,0 2 0,1 0 0,1-1 0,-1 1 0,2 0 2,-2 0-1,1-2 1,-1 2-1,1 0-1,-1-1 1,1 1-1,-1 0 1,1-2-1,-1 2 0,-1 0 2,2-2-2,-2 2-1,0 0 1,1-1-2,-1 1 1,0 0 0,2 0-1,-2-1 0,0 1-4,1 0-4,-1-2-8,0 2-15,0-6-44,0-7-141,-7-6-113</inkml:trace>
  <inkml:trace contextRef="#ctx0" brushRef="#br2" timeOffset="721896.2901">28050 9191 116,'0'0'6,"0"0"7,0 0 17,0 0 12,0 0 6,0 0-1,0 0-6,0 0-6,0 0-5,-45-1 1,40 1-3,5 0-2,-2-1-2,2 1-4,-1 0-4,-1 0-2,1 0-2,-1 0 0,1 0-1,0 0 1,-1 0-2,1 0 2,-1 0 0,1 0 0,-1 0 0,1 0-2,-1 0-5,1 0 6,-1 0-8,1 0 4,-2 0 3,2-3-7,-1 3 0,1 0-1,-1 0-6,1 0 5,0 0 3,-1 0-3,2 0 4,-1 0-5,1 0-3,-2 0 3,2 0-3,0 0 3,0 0 2,-1 0 0,1-2-1,0 2 3,0 0-2,0 0 0,0 0 0,0 0-1,0-2-1,0 2 0,0 0 0,0 0 0,0 0 0,1-1 0,9-2 1,6-1 0,6-3 3,1 0-1,6-4 1,4-4 0,9-2 2,4-3-2,5 0 1,4-4-3,1 3 1,-1 1-1,2 1 1,-1 1-1,-3 3 0,2-1-1,-1 2 1,0 2-1,-1-3 0,3 2 1,2-1-1,1-2 0,3-4 1,4 5-3,-1-4 3,0 1-1,-2 0 0,0 2 0,-3 1 0,0 2 0,-1 1 0,-1 0 0,-1 0 0,0 3-2,-1 1 1,-3 0 1,-2 2 1,0 0-1,-2 0 1,-4-2-2,1 2 0,-3-1 1,0-2-1,1 1 1,0-1-1,0 0-1,0-2 2,-1 3-2,-1-2 2,-1 0 2,-1 1-4,-2-3 1,-2 2-5,-3 0 5,0 0-3,-1 1 5,-3 2 0,-3-1-2,-1 1 0,-2 2 0,-1-3 0,2 1 0,2-1 1,0 1-1,1-3 0,1 3 0,-1-3 0,2 2-1,-4 1 1,1 0-1,-1 2 1,-8 2 0,-1-2-1,-3 3 2,-2 0-2,3 1 1,-3-1 0,1 1 0,-8 0 0,3 1 0,-7 0 0,0-3 0,0 3-1,1 0 1,1 0-1,-1 0-1,1 0-1,-1 0-4,1 0-11,-1 0-20,1 0-38,-1 0-40,-1 0-97,-7 17-75</inkml:trace>
  <inkml:trace contextRef="#ctx0" brushRef="#br2" timeOffset="723024.3546">29600 9961 429,'0'0'18,"0"0"11,0 0 6,0 0-1,0 0-5,0 0-5,0 0-2,0 0-2,0 0-2,0 0 1,-12-1 0,11 1-2,1-2-3,0 0-2,12 2-4,6-5-1,8 2-2,-1-1 0,4 1-1,3 1 0,1-3-1,4-2 1,3-1 0,3-1 0,3-1 1,5-2 0,3-1-6,0-3 3,6 3-5,0-2 2,1-1 3,0 2-2,0-1 1,-4 1-1,1 2 3,-2-3 1,-1 3-1,-2 0 0,-1-2-3,-1 3-1,-1-2 1,-1-1 0,1 1 1,0-1 0,-3-1-1,-2 2-1,-3-1 1,-4 2 0,-7 2 0,-3 1 1,-10 4-1,-7 2 0,-1 1 0,-6 0-1,1 1 1,0 1 0,-5 0 1,0-2 0,0 2 0,2 0-1,-1 0 1,1-2 0,-1 2 0,1 0 1,-2 0-1,1 0 1,-1 0-1,2-1 0,-2 1 1,0 0-2,1 0 0,-1 0 1,0 0 1,2-2 1,-2 2-1,0 0 0,1 0 1,-1-2-2,0 2 1,0 0 0,1 0-1,-1 0 1,0 0 0,0 0 0,0 0-1,0 0 0,2 0 0,-2 0 0,0 0-1,0 0-1,0-3 2,0 3-1,0 0 1,0 0 2,0 0-3,0 0 1,1-2-1,-1 2 1,0 0 0,0-2-2,0 2 1,0 0 0,0 0 1,0-1 0,0 1 0,0 0-2,0 0 2,0-2-1,0 2 1,0 0 1,0 0-2,0-1 1,0 1-2,0 0 1,0-1 0,0 1 2,0-3-2,0 3 1,0-2-1,0 1 0,0-1 1,0 0-1,0 1 1,0-1-1,0 0 1,0 1 1,0 0-1,0 0 0,0 1 0,0-2-2,0 2 2,0-2 0,0 2 0,0-1 0,0 1 0,0-2-1,0 2 1,0-1 0,0 1-1,0-2 2,0 2-2,0-1 1,0 1 0,0-2-1,0 2 0,0-1 1,0 1-1,0-2 0,0 2 0,0-1-1,0 1 1,0-2 1,0 2-1,0-1 0,0 1 0,0-2 0,0 2-1,0-2 0,0 2-1,0-1 0,0 1-1,0 0-1,0-2-2,0 2-2,0 0-5,-1-1-10,1 1-13,0 0-33,0-1-57,0 1-183</inkml:trace>
  <inkml:trace contextRef="#ctx0" brushRef="#br2" timeOffset="727168.5916">9624 15945 514,'0'0'48,"0"0"-1,0 0-4,0 0-6,0 0-9,0 0-8,0 0-7,0 0-4,0 0-3,-17-1-3,17 1 1,0 0 0,2-2 0,12 1-1,4 0 1,7-5 1,0 4 0,-1-3 0,2 1-1,0 1 0,1-1-3,1 3 4,1 1-1,-1 0 1,2 1 0,0 8-2,1-2 3,-1 1-1,0 1-2,1-4 3,-1 0-6,2-3 5,2-2-2,0-2-1,0-7 2,1-1 0,-2-3-2,-2-1 1,-4 2 0,-5-1 0,-8 6 1,-5 2-2,-3 3-1,-6 2 1,0-2-1,0 2 2,1 0-6,1 0 8,-1 0 1,-1 0-2,1 0 7,-1 0-7,0-1 0,2 1-2,-2-6-3,0-7 2,-3-5-8,-3-9 8,-2-3-2,0-6-1,1-3 5,0 0-5,-2-1 2,2 0-1,1 2 2,0 6 0,2 3-1,0 11 0,1 0 1,2 6-2,-1 0 4,-1 0-3,2 0-2,-2 2 4,1-1-2,-1 2 0,2-2 0,-2 1 1,2-1-1,-1 0 0,-2 0-1,3-6 1,-1 5 0,1-8-2,1 3-2,0 5 3,0-5 2,0 8-1,1 5-1,1 0 1,-2 4-5,1-4 6,3 1-4,-2-2 4,5 0-2,-1 5 1,5-3 5,10-1-6,-3-1 2,7 2-2,-2-5-2,2-1 3,2-2 0,1-1 0,0-2 0,4 1 0,0-1 1,1 1 0,2 1-1,1 3-1,2-1-1,-1 0 3,2 5-1,3-2 2,2 0-2,-1 0 0,2-1 1,0 2-1,-2 0 1,-2 0-1,-2 1 0,-2-1 0,-4 2 0,-1-3-1,-4 2 1,-2-2 0,-10 3 0,1 1 1,-7 2-1,-6-1 2,2 2-2,-6 0 0,0-2-1,0 2-1,2 0 3,-1-1 0,2 1 0,-2 0 2,1 0-2,-1 0-1,1 0 0,-1 0 0,2 0 3,0 9-2,0 7-1,0 6 0,-3 4-1,1 4 1,-1 5 0,0 6-2,0 4 4,0 5-2,0 5 2,3 0-2,0-2-1,0-3 2,3-6-3,-1-3 2,1-6 0,2-1 0,0-5 0,-1-1 1,-1-6-1,2 0 1,-3-2-2,4-3 1,-5-5 2,2 3-1,-2-1-1,-1-6 1,2 6-4,-1-4 1,-3-6 5,2 4-4,-1-3 2,-1 0 1,0 1 0,-1-6-2,0 0 0,0 0 0,0 1-5,2 1 6,-2-1 1,1 1-2,-1 0-1,2-2 0,-2 0 1,1 1 2,7-1-1,4 0 2,5-3-6,6-5 3,0-1 1,3 1-1,1-1 1,2-1-1,4 3 0,1-1-1,2 1 1,0-3 0,2 3 1,2-1-1,0 2 0,3-2 1,-2 1-1,1-1 0,-1 1-1,1-1 1,-3 0-1,0 4 2,1-1-1,-4 3 0,-1 1 0,-2 0-1,-2 1 2,-10 0 0,-2 0-1,-4 0 0,-4 0 0,2 0 0,-7 0 1,0 0 0,-6 0-1,0 0 2,0 0-1,1 0 2,1 0-2,-1 0 1,1 0 0,-2 0 0,0-6-1,0-5 0,0-6-1,-3-4-1,-3-4 2,0-1-2,-1-6 1,0 0-1,1-5 0,0-2-1,0 0 1,2 2 1,-2 2-1,3 1 1,-1 4 1,1 2 0,-1 3-4,1 6 3,-2 2-4,2 0 3,1 6 1,-4-4 0,3 5 0,-1 0 0,-2-6 0,3 6 0,-4-8 1,0 4-2,4 2 2,-3-1-2,2 4 1,2 4 1,-2-5 0,2 7 2,1-2-4,-1 2 1,2 3 0,-1-1-2,1 1 2,-3-2 0,3 1-1,-1-1 1,1 1-1,-2-1 1,2 0 0,0 1-1,0-3 0,0-3 0,7 1 0,5-3 1,-3 6 0,8-4 0,-1 2 0,1 2-4,-1 0 3,3 1 1,-2 2-1,1-3 4,5 1-4,0-1-2,-3-1 3,3-1-1,2-2 2,-1-2 3,1 1-4,-2-2 0,2 0 0,-1 1-1,1 2 1,-1 0 3,0 1-3,0-4-1,1 0 1,-1-2-4,1 0 3,-2-4 1,2 1 0,-1 1 2,-1-3-2,-4 1 1,1 1 0,-1 1-2,-7 3 2,0 2-3,-4 4 2,-5 2 0,1 1-1,-4 2 2,0-2-1,0 2-2,2 0 2,-1 0-1,4 0 2,-1 0 2,3 7-3,-1 5 0,-2-3 0,-1 7-2,0 2 2,0 6 2,0 6-4,0 2 3,2-1-3,0 5 1,0 3 1,3 2 0,-1 1 1,1 3-2,0 0 4,1-2-4,-2-1 4,1-3-3,0-4 1,0-2 1,1-4-3,0-1 1,-1-3 0,1-3-1,1 2 1,-3-6 0,1-4-1,-2 0 1,-1-1-1,-2-1 4,1 2-2,-1 1-1,-1 0 1,1 2-3,0-1 2,-2 1 0,1-5-1,0 7 2,0-7-1,-1 1 0,2-1 1,-3-7-1,1 1 1,-1-6-1,0 0 1,0 0-3,2 2 2,-2-1-1,1 0 0,-1 1 1,2 0 1,2 1-1,1 0-1,-1-1 3,7 0-3,-5-2 1,7 0 1,6 0-2,-1-2 1,5-5 1,0 0-1,0-4 1,2 1-1,2-2-1,5-4 1,4 3 0,1-3 0,4 1 0,1 0 0,-2 3-1,-1 0 2,3 3-1,-4 1 0,-1 2 1,-2-2-1,-2 3 1,-1-2-1,-1 1 0,-1 0 0,-1 1-1,0-1 0,-2 2 1,1-1 0,-1 0 0,-2 0 1,-1 1-3,-6-2 3,0 5 0,-6 0-2,1 1 6,0-2-6,-7 2 1,0 0 1,-6 0-3,0 0 2,0-1 1,1 1-1,1 0 1,0 0 1,0 0-1,-1 0 1,1-2 0,-1 2 0,-1-2-2,0-3 1,0-7 0,-6-5-1,-2-3 0,-2-1-1,1-4-2,-1 0 3,0-5-2,-1-3-3,2-2 6,0-4-7,1-4 4,3-2 2,-1 0-2,5-2 5,-1 1-3,2 2 1,0 2-3,0 5 0,0 5 1,2 0 2,-1 12-1,-1 1 1,0 7-2,0 0 1,0 0-2,0 5 2,0-4 0,0 6 2,0-2-1,0 3 0,0 4 1,-3-4-3,2 0 2,-1 0 0,1 1-4,1 3 4,-2-1-1,2 1-3,0 0 4,0-2-2,-1 2 0,1-1 0,0 1 0,0-2 1,0 2 0,0-2-1,0 2 0,0-1 1,0 1 0,0 0 0,3-2 0,10 2 0,3-1 0,8-1-2,2-2 0,2-2 1,3-3 2,3-4 1,0-1 0,4-5-7,2-1 4,1-2-5,1 2 6,1 0 2,1 2-1,-1 1 0,-1 3-2,0-1-2,3 3 3,-3 3 0,1-1 1,-3 3 1,-2-1-2,-3 3 1,-5-2-2,-1 2 1,-6-1 1,-6 0-2,-2 4 1,-6-1-1,-4 1 1,0 2 0,-5 0 0,0-1-1,0 1 1,1 0 3,1-2-2,-1 2 1,1-2-1,-1 2-1,0 0-1,1 0 1,-2-2 1,1 2 0,-1 0-1,0 0 0,2 0-1,-2 0-2,0 0 1,0 0 1,0 2 0,0 10 1,3 10-1,0 10-1,0 4 2,4 7 4,0 8-2,0 5 3,2 5-5,2 3-2,1-3 0,1-2-4,-3-6-4,2-8-21,-1-6-43,-4-17-150,-2-8-111</inkml:trace>
  <inkml:trace contextRef="#ctx0" brushRef="#br2" timeOffset="728020.6404">10142 14797 307,'0'0'64,"0"0"-5,0 0-3,0 0-1,-21-94-7,19 82-6,-1 0-4,0 0-9,1 7-5,1 2-5,1 3-6,-2-2-3,2 2-5,0 0-3,0 0-3,0 0 2,0 14 1,6 10 1,5 13 1,0 5-2,0 6-1,4 7 1,-1 6-2,3 4 2,1 5 4,2 4-5,3 5 3,3 2-3,2 2-3,-3 0 4,1 1-1,-2-4 4,-2-2 2,-6-3-1,-4 0 6,-3-6-3,-4 0-3,-2-4 2,-3-2-3,0-6-2,0-1 1,-3-5-1,0-2 0,0-3 1,1-3 1,2-4-5,0-3 4,0-3-6,0-5 2,0-10 0,0-2 1,2-4 1,-1-8-2,1 1 2,-2 0-2,1 0-2,1 0 2,-1 0 0,-1-5-1,0 0 2,0 0-4,0 0-5,2 0-5,-2 0-14,0 0-27,0-8-61,0-13-198,3-7-1</inkml:trace>
  <inkml:trace contextRef="#ctx0" brushRef="#br2" timeOffset="728765.683">12339 14519 460,'0'0'56,"0"0"-2,0 0-7,0 0-7,0 0-7,0 0-7,0 0-8,0 0-3,0 0-5,0 0-4,-36-51-1,33 51-1,0 8 5,0 11-6,-1 10 6,4 5-6,0 3-1,0 4 2,0 6-3,3 4 0,3 4-2,2 4 2,4 4-1,0 2 2,2 3 2,-1 1-2,3 0 3,-2-1-1,2-2 1,-1-3 2,0 2-1,-1-2-1,1-3-1,-3 0 2,0-1-6,-1 0 2,-1 2 2,-1 2-3,1 1 6,-1 3-2,0 1-4,-1 0 4,-1-4-4,1-3 3,-3-3-4,3-8 5,-3-5 1,0-6-5,-1-3 8,-3-14-7,1-8 3,-1-8 0,-1-6-2,0 0 0,0 0-1,0 2 0,2-1 0,-2 1 1,0-1-1,0 0-1,0 1-1,0-1-2,0 1 1,0-2-1,0 2 1,0-2-4,0 1-3,0-1-7,0 0-14,-3 0-20,-4-6-61,-5-8-102,-1-8-109</inkml:trace>
  <inkml:trace contextRef="#ctx0" brushRef="#br2" timeOffset="729488.7244">10718 16259 509,'0'0'66,"0"0"-6,0 0-9,0 0-9,0 0-9,0 0-9,0 0-4,0 0-6,0 0-4,0 0-3,-4-18-1,1 18-3,-3 6-2,-2 8-1,-1 4 1,0 3-1,-2-1 3,-2 3-2,-3 0 0,0-1-1,-3 1 0,2 2 0,0-3-3,3-1 5,3-6-4,5-8 5,5-2 1,1-5 1,-2 0-2,2 0-1,0 0-2,-1 0 0,1 0 0,0 0-6,0 2 6,0 1 0,7 4 1,9 0 4,3 4-5,2-2 1,1-2 0,-3 2 2,3-1 0,-2 1-3,-3-1 2,-2-2-2,-2 0 1,1 1 0,-2 0 1,5 3 1,-4-1 0,1 1-1,-5-3 1,1 3-2,-1-5 0,-3 0 0,1 0-1,-1 0 2,1 2-2,-3-6-2,-1 3 2,-3-4-3,0 0-1,0 0-3,2 0-2,-1 0-8,-1 0-14,0 0-32,1 0-36,-1 0-71,0 0-127</inkml:trace>
  <inkml:trace contextRef="#ctx0" brushRef="#br2" timeOffset="730780.7983">10815 16393 625,'0'0'44,"0"0"-4,0 0-4,0 0-8,0 0-7,0 0-7,0 0-5,0 0-3,0 0-2,0 0-1,-14 0-1,14 0-2,0 0 5,11 0-3,7-2 2,6-1 0,1 1-1,4-2 0,1 1 0,2 0 0,4 0 1,2-1-1,-1-1 2,2-1 0,3-1-1,0-4 2,-1-2-1,0 1 0,-3-3-2,0 1-1,-2 1 0,0 2-2,-1 3 2,-4-2-1,3 3 1,-1 2-1,0 0-2,2 1 4,0 1-2,1 1 0,0-1 0,0 0-2,-1-1 1,1-2 1,1-2 1,-3-4 2,-1-2 0,-1-2-3,-3 0 3,-3 0-1,-3 2-1,-1 2 2,-2 3-3,-3 1 0,-2 1-1,-1 3 0,-4 1-1,2 1 2,0-1-1,-1 3 2,1-2-2,0 2-2,0 0 2,0 0-1,6-1 4,0-1-1,-2 0-2,-1-2 1,0 1 0,-6 0-1,7-2 1,-6 2 0,1 0 0,-1 2-1,1-1 1,0 1 0,-7 1-2,2 0 1,-1 0 1,1 0-2,-1 0 1,2 0 0,-7 0 0,0-2 0,6 2 0,-1-1 1,0 1-2,1 0 1,0 0 0,0 0 0,-2 0 1,2 0-2,-6 0 1,4 0-1,1 0 1,0 1 0,-1 1 0,-4-2 0,0 0-1,0 0 1,2 0-1,-1 1-1,1-1-1,-2 2-2,0-2-2,0 1 2,0-1-1,0 1 0,0-1 0,-3 2-2,-1 0 0,-1-1-3,-8-1-4,0 0-4,-7-1-2,-4-5-3,1-2-1,-1 0 3,-2-1 3,0 0 3,0-3 6,0 2 3,6-2 4,4 3 3,3 1 2,4 1 0,5 4 4,1 2 0,-1-2 2,1 1 3,-2-1-1,2 3 3,3 0 2,-1-2 2,1 2-1,-5-3 0,-1 1-5,1 0 0,2 1-2,3 1 1,-1-2 0,1 2-2,-2 0 0,1-1-2,-1 1-2,1-1 0,0 1 0,-1-3-2,2 3 1,-1 0 0,1 0-2,-3 0 0,3 0-1,-1 0 0,1 0 2,0 0-2,0 0 0,0 0 1,8 0-1,5 4 1,4 4 0,0-1 0,0 0 1,0 0-2,2-1 0,0 1 1,0-2-1,1-2 0,0 1 0,-6-1-1,4-3 1,-8 2 2,3-2-1,1 0-1,-2 0-1,1 0 1,-7 0 2,0 0-1,-2-2 1,0 2-2,2-3 0,0 3 2,-6 0 0,0 0-1,0 0 1,1 0-1,1-3-1,-1 3 2,1 0-1,-1 0-1,-1 0 0,1 0 0,-1 0-1,2 0 0,-2 0 0,0 0 0,0 3 0,0 9 3,0 5-2,-6 8 1,-1 3 0,-5 4-1,1 1-1,-4 2 0,1-1 0,0-2 0,-1-1 2,-1 0-1,3-5 1,4-8 1,1-3-2,3-6 0,3-6 0,0 2 0,2-5 2,-1 0-1,1 0-1,0 2 0,-2-2 1,2 1-1,-1-1-1,1 0 1,-2 1-1,2-1-2,-1 0 0,1 0-3,-2 0-5,2 0-5,-4-2-13,-1-6-26,-1-1-59,-2-4-196,4 5-20</inkml:trace>
  <inkml:trace contextRef="#ctx0" brushRef="#br2" timeOffset="732924.9209">11344 16636 480,'0'0'43,"0"0"-3,0 0-2,0 0-1,0 0-5,0 0-9,0 0-6,0 0-7,0 0-3,0 0 0,-21-19-1,21 19 2,1 7 3,7 8 1,3 4 0,1 0-1,-1 3-2,2 1-3,0 3-1,3 0-3,-1 3 1,0-4-1,-1-1 3,1-5-1,-3-1 0,-2-6-2,0-1 0,-3-5 0,1 0 0,0-1 0,-5-4 0,6 0 0,0-1-2,5-4 0,3-7 1,-1-1-2,0-3-1,1-2 0,0 1-1,-3 0-2,-4 4-3,1 2-7,-5 3-13,0 0-19,-2-1-27,-2-2-67,-1-2-151</inkml:trace>
  <inkml:trace contextRef="#ctx0" brushRef="#br2" timeOffset="733329.9441">11388 16884 594,'0'0'53,"0"0"-5,0 0-5,0 0-11,0 0-12,0 0-6,0 0-5,0 0-7,0 0 2,-32 3-4,32-3 0,4-8 2,11-7 0,2-5 0,3-1 1,2-4-1,-3 1 0,3 2-1,-2 3 0,-3 2 1,0 2-1,-5 6-2,-5 3 1,2 0-2,-5 4-2,1-1 0,-1 1-1,-4 2-1,3 0-3,1 0-4,5 4-10,0 0-11,-7-2-27,6 2-37,-4-1-134,3 4-51</inkml:trace>
  <inkml:trace contextRef="#ctx0" brushRef="#br2" timeOffset="733740.9676">11860 16868 511,'0'0'51,"0"0"0,0 0-4,0 0-10,0 0-8,0 0-12,0 0-4,0 0-3,0 0-6,0 0-1,-47 4-2,41 15 0,2 5 0,1 2 0,3-1 0,0 3-2,0-3 1,0-1 1,0-8-2,4-1 3,-1-6-2,1-1 0,2 1 0,4-4 0,-3-2 1,4 1 0,1-1 0,0-3-1,0 0-2,1 0-3,-2 0-2,1 0-4,2-7-22,-2 0-47,2 0-134,-5-4-86</inkml:trace>
  <inkml:trace contextRef="#ctx0" brushRef="#br2" timeOffset="734143.9906">11920 16736 556,'0'0'32,"0"0"3,0 0 5,0 0-7,0 0-3,0 0-9,0 0-5,0 0-3,0 0-3,0 0 1,-3-12-2,3 10-3,3 2-2,7 3 0,6 9 1,1 6-1,2 4 0,-4 4-2,2 3-1,-3 1 2,2 0-3,-1-1 3,-1-5-3,1-3 0,-7-7 0,4-4-2,-5-5 1,-4-3-1,7 0-3,-4-2-7,2 0-15,6-5-36,-6-7-54,1 0-129,-5-2-60</inkml:trace>
  <inkml:trace contextRef="#ctx0" brushRef="#br2" timeOffset="734582.0157">12153 16595 629,'0'0'39,"0"0"-3,0 0-5,0 0-9,0 0-8,0 0-4,0 0 1,-19 95-5,26-75 0,3 1-3,3 0-3,2 1 0,-1 5 2,-1-1 0,1-1 4,-2 2-5,0-5 0,-1-1 1,-5-5 0,0-3 0,-2-3 0,-2-6-1,-1 1-2,-1-5 0,0 0 0,0 0 1,0 0 0,2 0-3,-2-12 0,0-8-2,0-7 3,0-1-1,0 1-2,0-1 2,0 8-2,-2 3 4,2 5 0,0-1 0,0 1 2,0 1 0,3 1 0,1 1 1,-1 0-1,1 1 2,2 2-3,-3 3 2,3-3 0,-3 4-2,1-2 2,0 1-2,-4 3 3,0-2-2,0 2 0,0 0 1,2-1-4,-2 1 4,0 0-1,0 0 0,-3 0 2,-7 5-1,0 3 3,1 1-1,-1 2 1,3 0 0,4-2-3,1 1 3,2 6-4,0-3-1,2 6 0,5-2 0,-2-7-1,4-1 1,2-1-2,-2-3 1,6-1 3,-6-1-4,4-3 1,-3 2-3,-4-2-5,7 0-8,-7 0-15,-1 0-32,3 0-48,-5 0-189,5 0 0</inkml:trace>
  <inkml:trace contextRef="#ctx0" brushRef="#br2" timeOffset="734965.0376">12680 16844 720,'0'0'25,"0"0"-2,0 0-2,0 0-7,0 0-11,0 0-8,0 0-19,0 0-69,0 0-209,0 0-18</inkml:trace>
  <inkml:trace contextRef="#ctx0" brushRef="#br2" timeOffset="743760.5407">1915 15357 492,'0'0'38,"0"0"-1,0 0 8,0 0-4,0 0-1,-66-83-5,57 71-8,-2 5-5,3 2-4,4 0-4,1 5-4,-3 0-4,-5 0-2,-1 5-4,-5 10-2,5 7-2,2 10-2,0 7 4,3 8-3,1 5 5,1 2-1,1-3 0,4-5 0,0-6 0,7-8-3,6-8 2,6-6 0,3-4-1,4-4 2,3-3-1,1-4-4,-1-3 1,0 0-2,-3 0-7,-1 0-15,-2 0-35,-4-2-63,-2-1-166</inkml:trace>
  <inkml:trace contextRef="#ctx0" brushRef="#br2" timeOffset="744165.5638">2076 15436 619,'0'0'2,"0"0"-5,0 0-2,0 0-4,0 0 2,0 0 4,0 0-2,0 0 3,91 13-3,-62-1 1,0 3 0,0 2-3,-2 1-5,-3 4-4,-3-1-5,-8-1 5,-4-6 9,-5-4 13,-4 0 9,0 0 4,-6 3 3,-1-1 9,-5-3 13,4-4 8,-3-4 3,1 3-7,3-4-15,-2 0-14,2-2-9,-3-7-5,-1-6-1,2-1-4,4 1 1,4-3-2,1-2 2,0-2-2,6-4 1,3 2-2,3 2 0,2 3-2,1 2 0,1 2-5,3 2-12,0 2-16,3 1-31,-1 5-31,-5 2-73,3 3-112</inkml:trace>
  <inkml:trace contextRef="#ctx0" brushRef="#br2" timeOffset="744603.5889">2588 15363 391,'0'0'15,"0"0"8,0 0 0,0 0 0,0 0 0,0 0-5,0 0 2,57 81 0,-45-59-8,-2 2-1,2-1-8,-3 0 1,-1-7 0,-2 1-2,-3-7-3,0-1-7,-1 1-6,0-5-30,-1 0-85,-1-5-124</inkml:trace>
  <inkml:trace contextRef="#ctx0" brushRef="#br2" timeOffset="744623.59">2574 15284 601,'0'0'-4,"0"0"-6,0 0-4,0 0 0,0 0-3,0 0-25,0 0-139,0 0-66</inkml:trace>
  <inkml:trace contextRef="#ctx0" brushRef="#br2" timeOffset="745026.6131">2787 15152 685,'0'0'20,"0"0"-3,0 0-4,0 0-5,0 0-6,0 0 5,0 0-7,0 0 5,17 110-3,-1-72-5,0 2 3,4-1-2,2-1 1,1 0-1,-1-3 1,1-2-3,-4-2 1,-3-3-3,-2-6-2,-2-3-10,-5-5-21,0-6-43,-1-2-111,-2-5-88</inkml:trace>
  <inkml:trace contextRef="#ctx0" brushRef="#br2" timeOffset="745448.6372">2893 15405 668,'0'0'25,"0"0"0,0 0-6,0 0-8,0 0-7,0 0-4,0 0-1,0 0-1,0 0 0,0 0-1,65-69 1,-45 60 1,-4 4 0,-2 0 1,2 0 0,-6 2-1,5 1 0,-4 0 0,1 2 1,-1 0 0,-1 0-1,5 4 1,-5-1-1,3 5 1,-6-2 0,0 0-2,1 0 0,-5-3-1,0 0 1,-2-1-3,2 1 4,0-1 2,0 1 0,-3-3 1,0 0 0,0 0 0,5 0 0,-2 0 2,3-8-2,0-1 1,-3-2 0,1 2 1,-1-1 1,0-1 1,0 6-1,-2 1-2,-1 4 2,0-2-1,0 2 0,0-1 0,2-1-5,-2 2-3,0 0-1,0-3 0,0 3 3,1 0 2,2 0 0,1 3-1,2 2 1,2 7-2,0 3 2,1 3-1,1 8 2,1 2-2,-2 2 0,1 5 2,-1 0 0,-1 2 0,0-1-1,-2-4 0,-2-8-1,1-6 0,-2-9 0,-1-4-3,-1-1-1,-1-4-2,0 0-5,2 0-20,4-8-35,-2-5-79,2-2-145</inkml:trace>
  <inkml:trace contextRef="#ctx0" brushRef="#br2" timeOffset="745859.6607">3192 15097 627,'0'0'33,"0"0"-8,0 0-7,0 0-11,0 0-7,0 0-7,0 0-5,0 0-19,0 0-68,30 12-177,-7 8-9</inkml:trace>
  <inkml:trace contextRef="#ctx0" brushRef="#br2" timeOffset="745883.6621">3678 15262 614,'0'0'41,"0"0"-5,0 0-12,0 0-9,0 0-7,0 0-5,0 0-3,0 0 1,0 0-2,-55 15 0,47 7 0,3 4-1,0 0 0,1 6 2,1 0-3,-1-1 3,2 2-4,2-2-1,0-4-1,0-2-3,6-3-6,3-2-8,-1-4-18,4-2-19,-2-3-47,3-5-83,3-5-60</inkml:trace>
  <inkml:trace contextRef="#ctx0" brushRef="#br2" timeOffset="746368.6898">3828 15379 612,'0'0'40,"0"0"1,0 0-8,0 0-13,0 0-7,0 0-8,0 0 0,0 0-4,0 0 2,-51 87-1,44-63 0,1 2-3,2-1-1,1 1-2,1 2 1,2-3-3,0 2-1,3-6-3,0-6-1,5-3 0,-4-6-3,4-6-4,3 0 4,-1-4 2,3-9 3,-3-3 14,-1-5 5,-1-3 5,-2 2 2,0 0 0,-2 5-3,-1 7 0,-1 6-2,-2 4-3,0-3-4,0 3-4,1 0 0,1 0-3,5 0 2,3 0 0,2 9-1,6 2-3,-3-2-5,2-1-6,-5-4-8,2-3-16,-1-1-16,0-8-22,3-6-14,-3-6 7,-1-2 22,-2-2 29,0-2 28,-2 1 19,-2 1 14,-1-2 18,-2 1 15,-3-1 16,0-1-2,-2 0-5,-7-4-14,-1 2-18,-4 0-8,1 4-11,0 4-3,3 6-3,4 7-4,4 5-1,2 3-4,-1-2-4,1 2 1,0 0-4,-3 2 0,1 13 3,2 8-3,-1 7 5,1 3-3,0-1 0,3 3 1,3 1-2,3-1 1,3 1 1,2-6-1,0-3 0,2-4 1,0-3-1,0-4 1,4-2-3,-1-6-6,4-5-23,4-3-44,4-7-109,3-8-127</inkml:trace>
  <inkml:trace contextRef="#ctx0" brushRef="#br2" timeOffset="746868.7184">4632 15200 693,'0'0'42,"0"0"-9,0 0-4,0 0-10,0 0-5,0 0-5,0 0-3,0 0-5,0 0-3,0 0 4,-22-9-8,32 38 10,6 13-3,2 4-1,3 4 3,2 4-3,3 6 1,2 1-2,-1 4 2,1-3-2,-2 0-1,-2-4 4,-4-4-3,-2-4 4,-1-6-2,-4-3-2,0-10-1,-4-4-4,-3-10-8,-3-6-22,-2-8-42,-1-3-73,0 0-155</inkml:trace>
  <inkml:trace contextRef="#ctx0" brushRef="#br2" timeOffset="747276.7418">4778 15390 723,'0'0'15,"0"0"-2,0 0 0,0 0-3,0 0-3,0 0-3,0 0-2,0 0 0,0 0-1,73-58-4,-47 58 0,0 0-3,-1 0 0,0 4 1,-7 3-1,-6-1 0,-3 6-2,-5 3-1,-4 4 1,0 5 2,-11-2 5,-1-2 1,-2-5 3,0 0-2,4-4 0,0 0-3,6-4-7,1-2-20,3 3-36,0-3-95,3 0-127</inkml:trace>
  <inkml:trace contextRef="#ctx0" brushRef="#br2" timeOffset="747710.7666">5349 15275 526,'0'0'69,"0"0"-4,0 0-11,0 0-14,0 0-10,0 0-8,0 0-5,0 0-4,0 0-6,-85 0 1,76 15-5,-3 6-2,2 4 0,3 5-1,0 2 0,1 3 2,1 0-4,1-5 2,4-3-3,0-4 0,0-9 0,6 3 1,-3-9 0,4-1-2,0-2 0,5-5-1,5-3-2,2-14 1,5-5 1,-4-5-1,-3-1 6,-3 1 0,-1 3 2,-4 2 1,-3 5 1,-2 0-1,-1 9 4,-3 4 0,2-1 1,-2 5 2,0-2-4,0 2-3,0-1-1,0 1-2,0-2 1,0 2 0,0 0-2,0 10-1,5 7 0,-1 0-5,4 0 3,-2-7-4,2 1-4,1-3-14,0-2-46,1 3-96,-2-4-145</inkml:trace>
  <inkml:trace contextRef="#ctx0" brushRef="#br2" timeOffset="748126.7904">5515 15062 628,'0'0'33,"0"0"2,0 0-5,0 0-10,0 0-4,0 0-1,0 0 0,0 0-3,0 0-3,0 0-6,45 81 1,-32-49 1,-2 0-5,3 1 5,0 2-5,1-1-1,-1 0 1,0-2-2,1-3 0,-4 0-12,1-1-16,-5-11-46,-1 3-84,-3-7-148</inkml:trace>
  <inkml:trace contextRef="#ctx0" brushRef="#br2" timeOffset="748573.816">5528 15391 639,'0'0'8,"0"0"3,0 0 2,0 0-5,0 0-6,0 0-3,0 0-3,0 0-2,79-59-7,-58 43-5,2-3-4,-1 1-5,-1 1 0,-3-2 1,-3 2-2,-4 4-4,-2 1-2,-5 5 2,1-3 2,-2 1 7,-1 2 13,-2-4 11,0-1 14,0-3 8,-5 0 9,-2 3-1,3 4 1,1 3 4,2 2 1,1 3 0,-2-1-4,2 1-9,0 0-9,-1 0-8,1 0-1,0 1 0,0 12 7,6 9 4,-1 5-7,1 1 6,-2 2-8,-1 0-3,0 3 2,0 2-3,2 1 2,-1 1-1,0 1-1,5-2 0,-2-2 1,0-7 2,3 0 1,-4-10-2,-3-8-1,0-5-1,-3-4 2,0 0-1,0 0 3,1 0 0,2 0-1,0-8 0,2-9-4,-2-3 2,-2-4-4,-1-1 1,3 1-3,-2 1-2,0-1 1,4 2 1,1 2 0,1 4 0,0 6-1,5 0-1,1 3-1,-2 3 3,7 0-1,2 4 2,-3 2-2,7 7-1,-6 5 1,-3 0-2,-2 6 2,-2 2 1,-2 1-2,1-1-2,-4 1-5,-2 0-13,1-6-16,-5-5-36,0 0-60,0-9-161</inkml:trace>
  <inkml:trace contextRef="#ctx0" brushRef="#br2" timeOffset="748594.8172">6469 15288 561,'0'0'47,"0"0"0,0 0-6,0 0-11,0 0-14,0 0-8,0 0-9,0 0-20,0 0-54,-33 16-173,18-11-58</inkml:trace>
  <inkml:trace contextRef="#ctx0" brushRef="#br2" timeOffset="750217.91">1789 16024 488,'0'0'44,"0"0"1,0 0-7,0 0-5,0 0-6,0 0-6,0 0-3,0 0-5,0 0-4,0 0-4,-18-6 0,18 6-1,0-2-1,3 2 0,11 0-2,6 0-3,5 0 6,1 0-7,3 2 3,1 0 0,0-1 0,2-1 7,0 0-1,0 0 1,1 0 0,3 0-1,2 0 0,2 0-1,5-1-1,1-3 1,2 0-1,-3 0-1,-2 0-2,-4 1 1,-2 2-1,-4-1 4,-3 1-4,1 1-2,-1 0-3,-1 0 1,1 0 0,-2 0 4,-1 0 0,-3 0 1,1 0-1,-4 0-2,0 1 1,1 1 1,0-1 1,4 2 1,1 1-2,3-1 0,2-1 3,0 0 0,-2-1 1,-1-1-2,-1 0 0,-4 0 0,1 0-1,-5 0 2,-3 0-1,2 2-3,0 0 1,1-1 1,6 1-1,-8-1 3,0 1-2,1 1-1,0-1 0,6 5-1,-2 0 3,0-2 0,0 0-1,2-5 2,-1 0-2,1 0-2,-1 0 3,0-5-2,-1-1 0,1 2 1,1 0 0,1 3 0,-2 1 0,1 0-1,-2 0-1,0 0-1,-4 0 2,0 5 0,1-1 0,-3 2-2,3-1 2,2 1 0,0-2 0,3-1 1,-1-1-2,3-2 1,1 0 0,-1 0 1,0 0 0,0 0-1,1 0 1,0 3-2,3-1 2,1 0 0,1 1 0,3 0 0,-1-1-1,-2 0 1,0 1 0,-1-2-2,0-1 1,0 0 0,-1 0-1,3 0 1,-1-6-3,2-1 0,1-1 3,0 0 0,-1-1 0,-2 1 1,-1 1-2,-2 0-2,-1 3 2,-3 1 0,-2 0 1,-7 2 4,1-1-6,1 2 1,3 0-1,4 0 0,-2-2 3,-1 1-1,-1-2-1,-5 2 0,1-1 0,1-1-2,-1 1 4,-2-1-1,3 0-1,-3 2 1,-5-2-1,7 2-1,-5-1 2,0 2-1,6 0-2,-8 0 0,9 0 3,-2 0-1,2 0 2,6 0 2,-1 0-3,-3 0-2,2-2 0,1-1 2,-1-2-2,2-2 4,1 2-2,1-1-1,-2 0 1,2 1-1,1-2 2,0 3 2,-2 0-3,-1 0 0,-2 3-2,1-1-3,-3 2 5,1 0 0,0 0 1,1 0 0,0 0-1,2 0 3,0-2-4,1 1 0,-2-1 0,-1 2 0,-3 0 0,2 0 0,-2 0 0,-6 0-2,4 0 2,1 2-2,-3 1 2,8 4 0,-4-2 0,-3 2 4,2-2-4,0 2 0,1-5 0,2 1 0,1-3 0,2 0 1,2 0-1,-3-5 3,2-2-3,-1 0-3,0 0 3,-2-1 0,1 1 0,-3 0 1,-6 4-1,1 0-1,0 3 1,-5 0 0,7 0 0,-1 0 1,-7 0 0,9 0 0,-3 0-2,3 1 1,6-1-1,-4 0-3,-4 0 4,0 0 0,0-1 0,-1-3 3,1 0-2,-3 1-2,-4 1 0,0 1 2,1-1-1,-8 2 2,6 0-2,-3 0 1,-3 0 0,2 0-3,-6 0 1,0 0 0,0 0 0,2 0 2,-1 0-1,1 0 0,-1 0 1,1 0-2,-1 0 1,1 0-1,-1 0 1,1 0 0,-1-1-4,2 1-4,-3 0-13,0 0-51,0-1-242,-19-9-41</inkml:trace>
  <inkml:trace contextRef="#ctx0" brushRef="#br3" timeOffset="768028.9287">7568 6928 312,'0'0'2,"0"0"5,0 0 2,0 0 4,0 0 3,0 0 3,0 0 0,98-78 7,-73 65-1,3-1 0,-1 1 3,2 1-9,0 0 2,0 4-6,0 0-3,-2 5-4,-3 2-4,-3 1 2,-1 0-1,-3 4-1,-2 4 1,2 0-1,-2 4-1,0 1 0,0 1 0,1 2 1,-2 3 4,4-1-5,-2 1 3,1 1-1,-1 1-1,1 3 4,-1-2 7,2 3 0,-1 0 2,-1 0-3,0 2-5,0 0 0,-1 2-6,-1-2 4,1-1-5,-3 0 0,1-1 1,-2-1-2,1 1 0,-1 1 0,-2 0 1,0-1-2,0 3 2,1-1 0,-3 2 1,0 1-1,-1 1 2,1-1 0,-1 2 2,0-3 0,0 3 2,1-2-4,1 0 0,0-1-2,1 0 1,0 1 1,0 2-5,0 1 5,2 1-5,0-1 1,0 1 0,4 2 1,-2-1 1,2 0 0,0 0 0,-1-2-1,1 2 0,1-1 0,-2-3 2,2 1-1,0-2 1,1-2-1,1-1 0,1-3 0,2 0-1,0-5 0,0-3-1,4-1 0,1 1 1,0-1 2,0 0-5,3 2 5,-2-2-4,1 0 0,-2-1 2,-2 0 0,2-2 1,-2 0 1,-1 0-2,1-1 0,1-2 1,1 0 0,0 0-1,0-1 1,0-1 0,1-1-2,-1-1 1,2-1 1,-2-1-1,1 2 1,1-3-1,-3 3-1,1-2 1,1 1-1,-1 1 1,0 0 0,0 0 0,1 0-1,-2-1 1,3 1 0,-1-2 0,0-1 1,1 1-2,-1-1 1,1 1-1,1 1 1,-2-1 1,0-1-1,1 3-1,0 0 0,1 2 0,-2-1 0,2 0 1,-2-2-1,1 3 1,1-3 0,0 1 0,1-1-1,0-1 1,2 0-1,0-2 1,1 1-1,1 0 0,-1-1 1,-1 1 0,2-1 0,-4 4 0,2-3-2,-1 2 2,-1-1-1,0 0 0,1-3 0,-1 2 0,0-2 1,-1 0-2,2 0 2,-2 0-1,-2-3 2,2-1-2,-1 1 2,-1 0-2,-2 1 0,-1 0 0,1 0 0,-9 2 1,4 0-1,-1 0 2,-5 0-1,6 0 0,-7 0-1,1 0 0,1 0-1,-3 0 2,2 0 0,-8 0-1,7 0 0,-6 0-1,-1 0 1,0 0 0,-6 0 1,0 0 1,0 0-2,1 0 0,1 0-1,-1 0 0,1 0 2,-1 0 0,1 0 0,-1 0-2,1 0 1,-1 0 0,2 0 0,3 0 1,-1 0-2,1 0 1,6 0 0,-7 0 0,4-1 1,2-1-1,-6 1 1,1 1-1,-2-2 0,2 2 0,-1 0 0,0 0 0,-5 0 1,6 0-2,0 0 0,0 0 1,4 0-1,-3 0 1,4 0 2,0 0-2,1-2 1,0 1 0,0 0-1,1-2 1,-2 1-2,2 1 1,-7-1-1,4 1 0,-4 1 2,1 0-1,-1 0 1,-6 0-1,0-2 1,0 2 0,1 0-1,1 0 1,-1-2 0,1 2 0,-1 0 0,-1-1 0,2 1-1,-2-4-1,-3-3 0,-7-2-1,-5-3 0,1 3 0,-4 1-1,2 1 2,-2 0-2,1-1 1,-1 1 1,4 2-2,-2 1 1,-2 1 1,7 3 0,-9-2 1,9 2-1,0 0 0,-2 0 1,7 0 0,-4 0 0,4 0 0,2 0 1,-1 2-1,5-2 0,-1 0 1,1 0-1,-1 0 1,-1 0-1,1 0 1,-1 0-1,1 0 0,1 0 0,-2 0-1,2 0 0,-1 0 1,1 0 0,0 0 1,0 0-1,4 3 0,5 2 0,5 2 0,-5-3 0,6 2 1,2-2-1,0-1 0,5 2 1,-6-1-2,1-4 1,5 0 0,-2 0 1,0 0-1,-1 0 0,-6 0 0,0 0 0,0 0 0,-7 0 0,2 0-1,-3 0 1,1 0 0,1 3 0,3 2 0,-7 2 1,1 3-1,-4 2 0,0 8 0,0 0 1,-6 3 2,-1-2-2,2-6 0,-1-1 0,3-7-1,0-2 0,-2 3 2,4-4-3,0-1 2,-1 2-1,2-5-2,0 0 2,0 0 0,0 0 0,0 0 0,0 2-1,-1-2 0,1 2-1,-3-2-10,-4 0-22,-6-4-59,-5-8-220,-5-4-26</inkml:trace>
  <inkml:trace contextRef="#ctx0" brushRef="#br3" timeOffset="770905.0932">7956 11028 316,'0'0'40,"0"0"1,0 0 3,0 0 1,0 0-5,0 0-4,0 0-1,0 0 0,0 0-6,0 0-2,-43-13-6,34-1-4,3-1-5,0-6 0,0 0-3,3 5-1,0-2-1,-1-2-2,3 1 2,-1-9-1,2 3-3,0 0 0,0-4-2,2-2 0,5-2 1,0-3-1,3-2 2,2-1 0,-1-1-4,2-2 3,2 3-3,-4 1 3,2 2 0,-1 1-2,-2 4 2,1 4-1,0 3 1,-1 2 0,1 5-2,0-2 2,0 1-1,-1 0 1,2-1-1,1 1 0,-2-1 1,4-5 0,-1 2 1,2-3-1,0-1 1,3-2-2,0 1 0,1 0 0,1 0 1,0 5-2,1 0-2,-2 2 4,-1 3-5,-1 2 5,1 1 0,-3 4-2,3 0 1,-2-2 1,2 4-2,1-4 2,1-2-2,2 2 1,3-5 1,1-1 0,2-4 1,3 1-3,0-2 1,-1 3-1,3 0 1,-4-1 0,0 4-1,-2 2 0,-1 3 0,-1 2-1,-1 2 2,1 2 0,2 3 1,-3-2 0,3 2 0,-1-1-1,1 0 1,1-3 1,1 3 0,-1-2-2,1-1 0,1 2 1,-2 0-1,1 2 3,-1 1-3,1-1 0,-2 3 0,-1 0-1,1 0 2,-1 0 0,1 3-1,-1 2 0,1 2-1,0-2-1,3 0 2,-1 1 1,2-2 0,1-2-1,-1-1 1,-1 1-4,-1-2 3,0 0 0,-2 0 1,-1 2 1,1-1-2,-3 1 0,0-2-1,1 1 1,0 1 0,-1 0 0,-1 1-1,1 1 1,-3-3-2,1 2 2,0 0 0,0-1-4,-1-2 4,1 1-1,0-1 2,-1 0 3,0 0-4,-1 0 0,1 0-1,-2 0-1,2 0 2,-5 0-1,-1 0 1,1 0-1,1 2 0,5 2-1,-2 1 2,-2-1-1,2 1 2,-6-2-2,1-1 0,2 1 0,-1-2 0,2 2 0,-2-3 0,2 0 1,-5 0 0,5 0-1,-4 0 1,-2 0-2,7 0 1,-7 0 0,7 0 0,-2 0 1,-6 0-2,9 0 3,-5 0-2,-3 0 0,7 0 1,-1 0-2,-2 0 1,8-3 2,-2-1-1,-2 2 0,0-4-1,0 0-3,2 0 4,-4 0-1,-3 3 2,0 0-1,-4 0 0,-2-1-2,3 3 2,-2-2-1,0 2 0,-4-1 1,4 1-2,-5 1 1,4 0-1,3-2 1,-3 1 0,3 1 0,-4-2 1,1 0-1,-5 1 1,2 1-1,-3-2 0,0 2 0,1-1 0,1 1 1,-2-2-1,1 2 2,0-1-3,1 1 1,-2-2 0,1 1-1,-1 0 1,0-1 1,-4 2-1,6-2 0,0 2 0,-2 0-2,2 0 2,-2-1 0,2 1 0,-2-2 1,6 0-1,-5 1 0,-1 0 0,7 0 0,-6-1 0,4-1 0,1 0 0,0-1 0,-1 1 1,1 3-1,1-4 0,1 3 1,1-3-2,-2 4 0,1-3 1,-1 1 0,1-1 0,-2-1 1,2 3-1,-8-1-1,2 0 2,-2 2-2,2 0 2,0-3-1,-1 3 0,-5 0 0,0 0 0,0 0 0,2 0 1,-1 0-2,1-2 1,-1 2-1,1 0 1,-1 0 0,1 0 1,-1 0 0,1 0-1,-1 0 1,1 0 0,-1-2-1,-1 2 0,3 0 0,-3 0 1,0 0-1,0 0 0,0 0-1,-6-1-2,-7 1 2,-1-2 0,-8 2 0,2-2 0,6 1 1,-6 1 1,10 0-1,3 0 0,-5-2 0,7 2-1,-1-2 0,-6-1 2,8 3-3,-6-4 0,0 1 1,6 1-2,-4-1 3,4 1 0,-1 0 1,2 1 0,3 1-1,-1-2 0,1 2 1,-1 0-1,-2-2 0,2 2 1,-1-1-3,1 1 1,-1 0 0,1-2 0,1 2-1,-2 0 1,2 0 0,0 0 1,0-2 0,0 2 2,0 0-3,0 0 1,0 0 0,0 0 0,0 0 0,0 0 3,0 0-3,0-3 0,2 3 0,-1 0 0,1 0-2,6 0 4,-2 0-2,0 0 0,5 0 0,-4 0 0,5 0 0,0 0 0,-1 0 0,-1 3 2,-1-1-3,2 0 1,-2 1 1,2-1-2,-6-1 1,4 1-1,-5 0 1,1-2 0,-1 3 0,0-3 1,2 0-1,-2 0 0,1 2-1,-5-2 1,4 0 0,0 2 0,1-1 1,-1 1-1,-4-2 0,0 0-1,0 0 1,3 0 0,-2 2-2,1-2 4,-1 0-2,1 0 0,-1 0 0,0 0 0,1 0 2,-1 0 0,1 0-1,-1 0-1,1 0 1,-1 0 0,1 0 0,-1 0 1,-1 0-1,2 0 0,-2 0 1,1 0-2,-1 0 0,0 0 1,2 0-1,-2 0 0,0 3 0,0 2 0,0 7-1,-5 5 0,-4 8 0,1 2-1,-4-1 3,2 0-2,0-2 2,0-2-1,1-3 0,3-5 0,0-1 0,1-5 0,4-4 0,-1 1 0,-1-2 0,2 1 0,-1 1 0,1 0 0,1-5-1,-2 0 2,2 0-1,0 1 1,-1 1-1,1-1 1,-2 1-1,2-2 0,-1 0 0,1 1-2,0-1 2,0 1 0,-2-1-2,2 0 0,0 2-2,0-2-6,0 0-7,-1 0-34,-2 0-185,-8-18-100</inkml:trace>
  <inkml:trace contextRef="#ctx0" brushRef="#br3" timeOffset="774836.3181">11252 8690 17,'0'0'9,"0"0"6,0 0 1,0 0 5,0 0 1,0 0 4,0 0 3,0 0 3,0 0 1,0 0 2,-49-12-4,44 12-4,5 0-3,-1 0-4,1 0 1,-2 0 0,1-2 1,-3-1 2,-2 1-4,2-1 2,1 1 1,0-3 0,0 3 3,0-3 1,2 2-5,1 3-3,-2-2-3,2 2-5,-1 0 0,-1 0-1,1 0-4,-1-2-1,1 2-1,-2 0-1,2 0 1,-1 0 0,1 0-1,1 0 2,-2 0-1,2 0-2,0 0 1,0 4-1,0 1 0,5 0 0,6 3 0,1-1-2,6-2 0,0 2 1,2 0-1,2-2 0,-3 2 0,1-2 0,-2 2 0,-6-2 2,1-2-3,-3 2 1,-1-1 0,1-1-1,0 2 1,-1-2 0,-5-1 0,1 0 0,-5-2 1,0 0-2,0 0 1,1 2 0,1-2 1,-1 1 1,2-1 1,-2 2-1,1-2 1,-1 2 0,0-2 0,1 0 0,-2 1-2,1-1 1,-1 0-1,2 0 0,-2 0 0,0 0-1,1 0-1,-1 0 1,0 0-2,2 0 1,-2 0-2,0 2 0,0 5 2,-2 6-1,-4 6 2,-2 9-1,-1-1 0,1 4-1,-1-4 2,-1-2-3,4-6 4,0-6-2,2-4 2,2-6 0,1 2-1,1-5 0,-2 0-1,2 0-2,0 1-2,-1 1-13,1-2-25,-3 2-43,3-2-85,0 0-107</inkml:trace>
  <inkml:trace contextRef="#ctx0" brushRef="#br3" timeOffset="775741.3699">11344 9336 364,'0'0'27,"0"0"11,0 0 0,0 0 4,0 0-5,0 0-4,0 0-3,0 0-2,0 0-2,-53-37-3,48 36-3,5 1-4,-1-2-4,1 2-2,-1 0-1,-1 0-1,1-1-1,-1 1-3,1 0 0,-2 0-3,2 0 0,-1 0 2,1 0-3,-1 0 0,1 0 0,1 0-1,0 0 1,0 0 1,0 0 0,6 4-1,6 4-1,3 3-1,-4-5 2,3-2 0,0 1 0,1 0 1,0-3-1,1 3-1,2-2 2,-1-1-1,0 1 0,-1-3-1,-3 3 1,-1-3 0,1 0-1,-7 0 1,4 0 1,-4 0-2,1 0 1,-2 0 1,-5 0-1,0 0 2,0 0-3,2 0 1,-1 0 1,1 0-1,-1 0 1,1 0 1,-1 0-1,1 0 1,-1 0 0,-1 0-4,2 0 2,-2 0 2,0 0-2,1 0 1,-1 2-2,0 8-2,-4 7 3,-4 5-1,-3 4 1,-1 3-2,-1 6 2,-3 0-1,0 4 1,-1-3 0,0 1 0,1-5-2,2-7 4,5-8-1,3-7 2,5-5 3,1-5-6,-2 0 1,2 0 0,-1 2-1,-1-1 1,1 1 0,1-2-1,-2 2 1,2-2 0,-1 0-1,1 0 1,-2 0 0,2 3-1,-1-3 1,1 0-1,0 0 0,0 0 0,0 0-2,0 0-1,0 0-7,0 2-11,-3-2-33,3-2-59,0-10-180,0-8-8</inkml:trace>
  <inkml:trace contextRef="#ctx0" brushRef="#br3" timeOffset="782980.7839">11298 8526 310,'0'0'28,"0"0"1,0 0 2,0 0 0,0 0 0,0 0-1,0 0 2,0 0-1,0 0 1,-36-3-1,36 3 0,-1 0-5,-1 0-6,1-2-4,-1 2-8,1 0 1,-1-2-6,2 2-2,-1 0 2,1 0-6,0 0 1,0 0 0,4 9-1,8 6 3,2 2-1,1-3 2,-1-2-1,1 1 0,0-5 3,-4 0-5,2-2 4,-3-1-2,0-2-2,0 1 2,0-1 2,0 2-4,-2-2 2,1 0 0,-4-1-1,4 0 2,-5 0-1,3 2 0,3 0 0,-7-4 0,4 5 2,-2-3-2,-2-1 1,1 3-1,-4-4-1,0 0 2,0 0 1,7 0 0,-1 0 2,-2 0-1,2 0 0,-6 0 0,0 0 0,0 0 0,2 0 2,-1 0-3,1 0 0,-2-2 1,0 0-2,1 2 2,-1-1-1,0 1-1,0 0 0,0 0-1,-6 5-1,-3 10 0,-2 9-1,-2 5 1,1 8 0,-1 0 0,2 3 1,-1-2 2,1-5-2,0-6 2,6-8-3,2-9 2,0-5 0,3-5-1,-1 0 2,1 0-1,0 1-1,-2 1 2,2 0-1,-1-1 2,1 0 1,0 0-3,-2 1 1,2 0-2,-1-1 0,1 1-2,-2 0-2,2-2-4,-1 1-14,1-1-32,0 2-75,0-2-168</inkml:trace>
  <inkml:trace contextRef="#ctx0" brushRef="#br3" timeOffset="783624.8208">11294 9276 389,'0'0'61,"0"0"-1,0 0-6,0 0-8,0 0-6,0 0-8,0 0-8,0 0-4,0 0-8,-19-24-5,18 23-4,1 1-3,-2-2-2,2 2 1,0 0 1,12 2 0,2 6 1,6 2 0,-1-1-1,1-1 1,-5-2 0,1-3 0,2-2 3,-6 1-4,8-1 2,-9-1-2,-6 0 0,2 2 1,-7-2 1,0 0-2,0 0 2,2 0 0,-1 2 0,1-2 2,-1 0 0,1 0 1,-1 0 0,1 0-2,-1 0 3,1 0-4,-2 0-1,1 1-3,-1 5-2,0 6 1,-4 5 0,-2 5 2,-3 2 0,2 5 1,-2 4-2,2 0 3,-1 0-1,2 1 2,0-5 2,3-8 0,0-4-2,1-7-2,1-5-2,1 1 2,0-6 2,0 0-2,0 0 0,0 1 1,0 0-2,0 1 2,0 0-1,0-2 0,0 1-1,0-1-2,0 2-4,0-2-14,0 0-47,-1 0-103,-5 0-135</inkml:trace>
  <inkml:trace contextRef="#ctx0" brushRef="#br3" timeOffset="787189.0246">10927 16234 423,'0'0'35,"0"0"0,0 0 4,0 0-2,0 0-8,0 0-2,0 0-3,0 0-2,0 0 2,-2-47-2,1 40-1,-1-3 0,1 5-4,-1 0 2,2 0-2,0 5-2,-1-2-2,1 2-2,-6 0-4,-2 2-6,-3 10-2,-3 6 1,1 8-3,-3 4 0,1 7 1,-3 2 2,0 5-1,-3 1-1,-1 2 4,2-1-5,0-5 6,-1-8 0,5-6-2,5-12 2,1-1 0,4-7-1,3-4 0,0-1-1,3-2 2,-1 0 1,1 0-2,0 0 2,-2 3-2,2-3-1,-1 0-1,1 0 1,-3 0-1,3 0 3,0 0-1,0 0-2,0 0 1,0 0 0,0 0 2,0 0-3,6 0 0,-1 0 0,10 0 0,5 0 0,-1 0 0,6 4 2,-4 2-3,2 1 2,-3 2-1,1-1 2,-1 1 0,0-1 0,-2-1-1,0-1-4,-4 1 2,1-3 1,0 1 0,2 1 1,2 0 1,-5 0-3,0-1 1,0 0 1,-4-2-2,-1 2 5,-4-3-4,-5-2 0,0 0 0,0 0 0,2 0 0,-1 0 2,1 0 1,-1 0 0,1 0 0,-2 0 0,0-2-1,0-11-1,-5-9 2,-6-5-5,-2-1 2,-2-1 0,2-4-1,2 1 0,-1 1 1,3-3 2,2 2-3,0-2 6,3 5-5,-1 3-2,3-2 4,-1 5-6,1-4 4,1 10 0,-1-2 1,1 7 2,-1 2-3,-1-3 0,2 9 0,1-1 0,0 5 0,-3-2 0,3 2 0,0-1 1,-1-1-2,1 1-1,-2 0-2,2-1-1,0 1-2,0 1-8,0-2-15,0 2-24,0 0-68,2 0-187,6 0-16</inkml:trace>
  <inkml:trace contextRef="#ctx0" brushRef="#br3" timeOffset="788310.0887">12138 15949 590,'0'0'33,"0"0"7,0 0-6,0 0-3,0 0-8,0 0-9,0 0-5,0 0-2,0 0 1,-10 0-1,10 0 3,0 0 2,3 0-2,10 0-2,8 1-2,5 1-2,2 0-2,0 3 0,2-1 1,0 2-1,1 1-1,-4-2 2,-1-3-4,-1 3 3,-8-2 0,-2 0-1,-5 0 1,-5-2-1,1 1 0,-6-2-1,0 0 2,0 0 1,2 0 1,-1 1-1,1-1-1,-1 0 0,0 0 1,1 0 0,-1 0 0,1 0-1,-1 0 1,1 0-1,-1 0 2,1 0-1,-2 2 0,0 6 0,0 5-2,-3 7-2,-5 6 2,0 6-1,-5 2 1,1 0-2,-2 4 0,1-2 0,0 3 2,-2-3-1,4-3 0,-1-1 0,2-5-1,3-2 2,1-9-6,0-1 6,3-3-5,2-9 6,0 2 0,1-5-1,-2 0 1,2 0-2,0 0 6,0 2-4,-1-2-2,1 0 1,0 0-6,0-5 4,0 0 7,0-9-7,0 2 6,0 7-7,0-7 2,0 5 2,-2-6-2,2 1 1,-3 1-1,2-7 0,-2 5-1,1-8 1,1 2 0,-1-3 0,1-7 0,-2 3 0,0 1 1,1-1-1,-1-1 0,0 1 0,0 1 0,0 9 1,0-2 0,0-1 0,0 9 0,-1-7 1,1 7 1,2 5-1,-1 0 2,-1 1-2,2 0-2,-1-1 3,1 2-3,1 3 2,-2-2 2,2 2-3,0-1 0,-1-1 0,1 1-3,-2 0 3,2-1-1,0 2 0,-1-2 2,1 2 0,0-1-1,0 1-1,0-2-1,0 2 1,0 0-4,-1 0 4,1 0 0,0 0-2,0-3 0,0 3-9,0 0-16,-2-2-38,1-1-175,-5-13-102</inkml:trace>
  <inkml:trace contextRef="#ctx0" brushRef="#br3" timeOffset="877733.2035">25125 10802 274,'0'0'31,"0"0"-1,0 0-5,0 0-2,0 0-1,0 0-5,0 0-2,0 0-2,0 0-1,0 0-3,-4-34 1,4 33 0,0-1-1,0 1-2,0-2 1,0 3 0,0-2-1,0 1 0,0-1 0,0 0-1,0 1 1,0-1 0,0 0 2,0 2-1,0-2 1,0 1-1,1-1 2,-1 2 0,2-2 1,-2 2 1,1-1-3,-1 1-1,2-2-2,-2 2-2,0 0-1,1 0 1,-1-1 0,0 1 2,2 0 0,-2-2 1,0 2-1,1 0 0,-1-1-1,2 1 0,-2 0-1,1 0-1,-1 0-1,2 0 0,-2 0 0,1 0 0,-1 0 0,2 0 0,-2 0 0,1 0-1,0 1 0,1 4-1,-1 3 1,2 2 0,-3-5 0,2 4 2,0-4-1,-2 6-1,2 5 0,-1 1 1,1 3-2,-1-1 4,2 0-4,-1 2 1,0 1-1,1-1-1,0 0 1,2 0 1,-1 3-1,2-4 1,-2 2-2,0 1 2,1-2 3,-1 0-5,-1-2 3,1 3-4,3-4 2,-2 0 2,-2-3-1,1-1 0,-1 2 0,0-6-1,1 5 3,-2-4-1,0 0 1,0-1 1,-1 0-3,-1 2 1,2-2-2,-1 1 1,1 1 0,-1-2 0,-1 1-1,2 0 2,-1-1-4,1 1 2,-1 1 0,0 0 0,1 2 0,1 2 2,-2-5-4,2 5 2,3 0 0,-2 0 0,-1-3 0,1 3 3,1-2-4,-2-3 4,3 5-3,-3-5 0,-1 1 0,1-1-2,0 1 1,0 5 1,-2-7 0,2 6 3,-1-4-3,-2 0 0,1 0 0,1 1 0,-2 1 1,0-3-2,1 3 4,-1-2-2,0 0 1,0-8-2,2 2 0,-2-1-1,1 0 1,-1-1 0,2 2 0,-2-6-2,0 5 2,1-2 1,0 2-1,1 2 1,-2-7-1,0 0 1,0 0-1,0 1 1,2 0-1,-2 2 1,0-3-1,2 3 1,-2-2 0,0 0 2,0 1 1,0-1 0,0-1 0,0 0 0,0 2-2,0-2 0,-4-5-1,-5-7 2,0-3-6,2 5 5,-1-4-5,0 0 3,4 5 0,-3-6 0,4 7 0,-3-1 0,3 1 0,2 3 1,-2-6-1,1 7 0,1 0 0,1-1 0,-2-2 1,1 2-2,0 0 1,1 0 0,0 5 0,-2-2 1,2 2-1,0-1 1,0 0 1,-1-2-1,1 3 1,0-3-1,0 2-1,0 0 1,0-1-1,0 2 0,0-1 0,0 1-1,0-1 0,0 1 0,0 0 0,0 0 2,0 0 0,3 0-1,1 0 1,3 2-1,6 8 0,-7-5 0,4 7 1,-1-3-1,-4 0 0,3 3 0,-4-4 0,1 0-2,-1-2 2,-2-3 0,3 5 0,-2-3 2,-2-2-2,2 1-1,-3-4 1,2 3 0,1 0 1,-1 0 1,1 0-2,-3-3 1,0 0-1,0 0-1,2 0 0,-1 2-1,1-2 2,-1 0 0,6 0 0,-1 0 3,3 0-2,0-2-1,-2-2 0,0-2 0,-1-2 0,1-3 3,0 4-2,0-6-1,-1 1 0,-1 2-4,2-4 4,-3 5 0,-3 4 0,4-3 2,-4 4-2,1 0 0,1 0 0,-3 4-1,0 0 2,0 0 1,1-3-2,-1 2 0,2 0 0,-2-1-2,1 2 1,-1-1 0,1 1 0,-1-2-1,0 2 1,2-2-1,-2 2-2,0-1-10,1 0-16,-1 1-30,0 0-52,0 0-163,0-2-26</inkml:trace>
  <inkml:trace contextRef="#ctx0" brushRef="#br3" timeOffset="880684.3722">12618 9193 374,'0'0'47,"0"0"1,0 0-4,0 0-6,0 0-7,0 0-3,0 0-4,0 0-7,0 0-2,-13-47-5,13 47-6,-1-2-2,1 2-3,0 0-1,0 0 3,11 7 1,2 6 6,4 7-4,-2 2 3,-3-3-4,1 0 2,-3-2-2,-3-4 1,2-3 0,-4-2-1,-2-5 4,0 0 4,-3-3 4,6 0 2,5-2 0,6-10-4,3-4-6,0-8-5,-4-5 1,3-2-4,-3-2 3,-1-2 1,1 1-3,0 3 1,-1-1-1,1 3 0,-2 3 0,0 0-1,-2 6-1,-2 0-1,-1 8-1,-5 3-5,-1 6-8,-3 3-13,0 0-14,0 0-27,2-2-23,-2 2-38,0-3-52,-2 3-45</inkml:trace>
  <inkml:trace contextRef="#ctx0" brushRef="#br3" timeOffset="881133.3979">12760 9004 374,'0'0'26,"0"0"-4,0 0-2,0 0 4,0 0-1,0 0 5,0 0-3,33 100-5,-16-65 0,1 0-5,-1 2 0,0-4-5,-1-3 1,2-8 1,-8-7 3,4-5 4,-5-6-1,1-4 0,7 0-2,0-6-2,4-10-2,-1-6-3,-1-7-8,1-5 2,0-5-5,1 0 3,-1-2 0,0 3-1,-2 1 1,0 1-3,-3 6 1,1 3 0,-5 2 0,2 8 3,-4 2-3,0 6-2,-3 4-1,-2 2-3,-1-1 2,-3 4 0,0-1-3,0 1-1,1 0-12,-1 0-12,0-2-29,1 2-61,-1 0-152</inkml:trace>
  <inkml:trace contextRef="#ctx0" brushRef="#br3" timeOffset="929361.1564">17404 13266 365,'0'0'46,"0"0"-2,0 0-2,0 0-3,0 0-4,0 0 0,0 0 0,0 0-4,0 0-4,-51 0 0,51 0-8,-6 0 1,2-2-1,0 1-2,-1-1-1,5 2-5,-1-2-2,1 2-3,-2 0 1,1 0-1,-1-1 0,2 1-2,-1 0 1,1-2-1,-2 2 2,2 0-1,0-2-2,0 2 1,0-5-3,5-5 1,7 2-3,3-4 2,1 1 1,6 2 0,1 1 2,1-1 0,5 2-6,-1-3 6,4 2-6,-3-2 5,4 3-1,-3 0-1,1 2 1,-1-2 0,-4 2-1,2 0-1,-4 0 1,1 0-2,-2 1 2,-1-1 0,1 2 0,0-2-1,0 1 2,-1 1-2,1 1 0,0-1 0,-2-1 0,-4 1-2,1 2 4,-2-3-2,-3 4 0,5-2 0,-6 2 0,0-3 0,1 3 0,-3 0 0,2 0 0,-8 0 0,3 0 1,-1 0-1,0 0 1,0-2-2,5 1 1,-5 1 0,0 0 0,6 0 0,-6 0 0,0 0-1,0 0 1,-1 0 0,1 0 0,0 0 0,0 0 0,-6 0 0,0 0 1,0 0-2,2 0 1,-1 0 1,1 0-1,-1 0 1,1 0 0,-1 0 1,1 0-1,-1 0 0,0 0-2,1 0 2,-1 0 0,1 0-1,-1 0 0,1 0-1,-1 0 1,-1 0-1,3 0 0,-3 0-1,0 0 0,1 0-2,-1 0-2,0 0-4,2 0-3,-2 0-7,0 0-12,0 0-28,0 0-60,-7 8-195,-6 7-5</inkml:trace>
  <inkml:trace contextRef="#ctx0" brushRef="#br3" timeOffset="930352.2131">16656 13946 506,'0'0'45,"0"0"0,0 0-1,0 0-8,0 0-11,0 0-10,0 0-8,0 0-3,0 0-1,0 0 0,-22 89 0,20-57 1,-1-2 3,0-9 2,1-2 4,1-7 1,-1-7 1,2 0-2,0-5-3,-2 0-1,2 0-1,0 2-3,0 0-1,0-2-3,0 0-2,0 0 1,13-7-2,4-7 2,9-3-1,3 1 0,0 3 0,-2 0-2,1 5 1,-4 4-1,-2 4 1,-5 4-1,-1 11 2,-4 4-1,-2 6 1,-3 5 1,-6 1 0,-1 3 0,0-2 1,-8 0 0,-4-2 0,1-1 0,-5-2 1,3-5-2,-2-5 1,5-6-2,-1-1 2,5-4-2,2-5 2,1 2-6,3-3-11,-2 0-21,2 0-29,-6 0-60,-5-10-179</inkml:trace>
  <inkml:trace contextRef="#ctx0" brushRef="#br3" timeOffset="930775.2373">16617 14041 682,'0'0'19,"0"0"-2,0 0-4,0 0 0,0 0-4,0 0-3,0 0-3,54-81-1,-31 67-3,1-1 0,-2 0-2,3 0-4,-2 2-5,-2 1-20,-6 4-31,-1 1-44,-5 4-86,-6-1-85</inkml:trace>
  <inkml:trace contextRef="#ctx0" brushRef="#br3" timeOffset="931221.2628">17149 13742 684,'0'0'30,"0"0"-5,0 0-5,0 0-2,0 0-8,-81-12-2,70 16-5,2 7-3,-1 8 1,6 0-1,4 6 3,0-1-3,4 0 4,7 0-3,1-3-2,1-1 1,4-3-2,0-4 0,0-2-1,1-2-1,0-3-1,0 1-1,3-4 2,-1 4-1,0 0 3,-1 5 1,-3 1 0,-4 6 0,-2 3-3,-5 4-1,-3 1 0,-2 2 4,0 0 2,-7 0 3,-5-5 0,-1-1 2,-3-7 2,5-5 4,-4-8-2,-2 0 1,0-3-2,-4-8-4,2-7-1,6-3-2,2-6 1,4-3-1,2-2 0,4 0-1,1 2 0,0 4 0,0 4 0,4 4-2,-1 5 2,-1 3-4,-1 4 1,-1 3 0,0-3-2,0 3-2,2-1-13,-2 0-24,0-1-51,4-3-124,0 0-96</inkml:trace>
  <inkml:trace contextRef="#ctx0" brushRef="#br3" timeOffset="931692.2897">17453 14021 706,'0'0'9,"0"0"-3,0 0 1,0 0-1,0 0-2,0 0-2,0 0-2,0 0-1,79-63 0,-53 48 1,3 1-1,0 0-3,-1 0-2,-1 2-8,-4 3-11,-7 3-23,3 3-38,-9 3-86,1 0-104</inkml:trace>
  <inkml:trace contextRef="#ctx0" brushRef="#br3" timeOffset="931719.2913">17493 13721 556,'0'0'43,"0"0"-6,0 0-7,0 0-5,0 0-4,0 0-3,0 0-1,0 0-5,0 0-4,16 87 0,-7-56-7,0 1 6,2-3-6,-2 0 0,0-3 1,0-4-2,-1 0 0,1-5-2,-4-3 2,4-1-5,-3-4-2,1-2-7,0 1-16,-2-5-33,0 2-56,-5-5-175</inkml:trace>
  <inkml:trace contextRef="#ctx0" brushRef="#br3" timeOffset="932165.3168">17833 13488 578,'0'0'29,"0"0"2,0 0 1,0 0-6,0 0-4,6 85-6,-3-75-4,-1-1-3,3 1-1,-1-3 1,5 5-3,2-4-2,4 4 0,2 0-1,2-3 0,3 0-3,4-3 0,0 0 0,1-2 0,-1-1 0,-1 1 1,0 0-1,-8-2 0,-1 0-1,-6 0 1,-1 3 1,-1-2 2,-2 4 3,1 1 2,-5 4-1,-1 8 2,-1 0 1,0 9-4,-4-3 3,-3 1-6,-2-4-1,0 2 2,-2-4-4,-1-1 0,5-5-2,-2-3-6,2-5-4,-2-2-12,0 0-34,0-5-34,-5-7-77,3-8-136</inkml:trace>
  <inkml:trace contextRef="#ctx0" brushRef="#br3" timeOffset="932190.3182">17882 13508 687,'0'0'19,"0"0"-3,0 0-4,0 0-2,0 0 0,0 0-3,0 0-3,0 0-2,82-68-2,-61 56-3,-1 2-1,0 0-4,-4 1-12,0-4-31,-3 0-47,-1 3-177,-2-1-20</inkml:trace>
  <inkml:trace contextRef="#ctx0" brushRef="#br3" timeOffset="932724.3488">18372 13278 661,'0'0'40,"0"0"-2,0 0-6,0 0-7,0 0-4,0 0-10,-76-41-3,64 38-2,6 3-3,-2 0 0,2 5-2,-3 7 0,1 5 1,3-2-1,4 2-1,1 0 2,0 0-2,0 6 0,4-5 0,3-3 0,2-1 0,-2-4-1,2-1 0,4-2-1,0-2-2,3 2 1,1-2-1,2-2-2,0 4-2,1-2-1,3 4 2,-1 1 2,1 2 2,-1 3 3,-2-1-1,-6 3-2,-3-1-2,-5-2-1,-3 1 0,-3 1 4,0 0 4,0 4 1,-8-3 2,-1-3 2,2-6-2,-6 0 2,4-4-1,-2-2-1,-2-1-1,1-1 0,-5 0 1,4-6-3,-4-6 1,6-2-2,3-3-1,3-5 0,1-2 2,1-3-3,3-2 2,0-2-1,0-3 0,0-3 1,-1 1 0,1-1-1,-2 2 4,-1 3-4,0-1 1,-2 6 1,2 9-5,-3 1 5,3 8-3,-1 5 1,2-1-1,2 5-2,-1 0-5,-3 0-4,-4 6-8,-2 9-24,-3 3-27,6 6-47,-2-3-137,1 4-35</inkml:trace>
  <inkml:trace contextRef="#ctx0" brushRef="#br3" timeOffset="933420.3886">17275 14672 638,'0'0'23,"0"0"6,0 0 0,0 0-4,0 0-8,0 0-8,0 0-3,0 0-2,0 0 0,0 0 4,16 12-1,4-12 3,8-5 1,2-5 1,2-4-3,4-4-3,3-3-2,1-3 1,2-2-2,5-1 2,-1-3-2,0 1-6,-1 1 5,0-1-6,-3 4 4,1-1 1,-4 4-2,-1-2 2,-2 6-2,-2-1 2,-2 5-1,-3 0 1,-3 0-2,2 1 2,-2 1-1,1-1-1,1-1 1,-1 2 1,2-3 0,0-2 4,0 0-4,0 1 1,0-4-2,-1 2 1,1-1-1,0-1 3,-1 2-3,0-1 1,-1 2-1,0 1 0,-2 3 0,-2-2 0,-3 5 0,-1 1-1,-6 1 1,0 3 1,-4 0-1,-5 3 1,6-2-2,-6 2 0,1 1 1,-1 0 0,-4 1 1,0-2 0,0 2 0,2-1-2,-1 1 1,1-2 0,-1 2-1,1-2 0,-2 2-8,0-1-11,0 1-23,0 0-60,0 0-124,-14 0-103</inkml:trace>
  <inkml:trace contextRef="#ctx0" brushRef="#br3" timeOffset="937673.6318">16674 11933 488,'0'0'45,"0"0"-6,0 0-5,0 0-4,0 0-6,0 0-5,0 0-5,0 0-4,0 0-3,-15 0-4,13 0-1,1 0-2,1 0 1,0 0 0,0 0 0,0 0 0,13 0 1,6 0-1,5 0 0,0 0 0,-3 0-1,-3 0-1,-4-4 2,-4 3-1,2-1 0,-2-1 0,-6 1-2,2 2 1,-6 0-4,0 0-2,0 0-7,3 0-13,-2 0-19,1 0-22,-2 0-44,0 0-65,0 7-72</inkml:trace>
  <inkml:trace contextRef="#ctx0" brushRef="#br3" timeOffset="938121.6575">16721 12175 390,'0'0'32,"0"0"5,0 0-1,0 0 2,0 0-6,0 0-5,0 0-3,0 0-6,0 0-1,0 0-3,-4 7-5,4-7-2,0 0-4,1 0-2,4-5 0,-2 3-1,4-3 1,-3 2 0,-1 0-2,6-1-2,-5 2-3,0 1-4,4-2-5,-4 1-10,2 0-21,-2 1-36,-4 1-59,4-3-117</inkml:trace>
  <inkml:trace contextRef="#ctx0" brushRef="#br3" timeOffset="938558.6825">17025 11819 679,'0'0'16,"0"0"2,0 0-2,0 0-2,0 0-4,0 0-4,0 0-5,0 0-1,0 0-1,6-68-2,15 63 1,1 5 0,3 0 1,-2 4-1,0 8 0,-4 5-1,-4 5-1,-3 6 4,-3 5-3,-6 3 4,-3 4-1,0 0 0,-10-1 1,-2-1 1,-4-3 0,3-3 0,-2-5 0,3-4 1,3-8 1,3-6 1,4-4-1,2-5-1,0 0 0,0 0-4,0 0 1,0 0-1,0 4 1,2 0 0,5 1 1,2-1-1,2-1 0,7-3 1,-2 0-1,3-3 0,-2-4 0,-2 0-2,-1-3-2,-5 3-2,1-3-5,3 0-16,-6 4-29,2-6-43,1 0-86,-6-2-95</inkml:trace>
  <inkml:trace contextRef="#ctx0" brushRef="#br3" timeOffset="939011.7084">17396 11911 457,'0'0'33,"0"0"-3,0 0 1,0 0-5,-21-82-2,16 64-3,-2-5 2,0 2-2,1 4-4,-1 2-1,3 6-2,-1 0-1,-1 0-4,3 4-1,2 2-2,1 3-4,-4 0-1,-5 3-2,-1 11 1,-2 8-1,1 4 2,2 5 2,2-1-5,0 4 4,2-5-6,3-7 4,0 0 0,2-11 0,0 0 0,0-1-2,0-5 0,3 1 1,0-3-1,0-2 1,5 1 0,-3-2 0,3 0 0,7-7 0,-7-6 0,6-5 2,-5 2-1,-1-3 1,-2 6 1,-2-1-1,-1 4-2,-1 6 2,3-4-2,-4 3 1,1 1 2,1 1-2,1 3-1,4 3 2,2 9-2,5 9 1,-3 3-1,1 4 1,-1 7 1,-1-1-1,-2 4 2,0-5-1,-2-4-1,-2-9-1,-2-10 1,-1-4-1,-2-6-1,0 0-9,0 0-18,0 0-30,1 0-48,-1 0-113,0 0-58</inkml:trace>
  <inkml:trace contextRef="#ctx0" brushRef="#br3" timeOffset="939479.7352">17639 12030 598,'0'0'6,"0"0"2,0 0-2,0 0-1,0 0-1,0 0-3,0 0 2,0 0-1,87-54 2,-55 36 1,0 1-1,-2 2-1,0 2-3,-2 4-1,-4-1-4,-8 5-5,-4 3-9,-2 2-19,-1 0-32,1 6-79,-2-2-108</inkml:trace>
  <inkml:trace contextRef="#ctx0" brushRef="#br3" timeOffset="939502.7365">17687 11791 322,'0'0'15,"0"0"7,0 0 8,0 0-2,58 81 3,-44-59-8,3 0-1,0 0-2,0 4-7,-3 1 0,2 4-2,-1-2 0,-2 5-3,0-4-3,-3 1-4,3-1-4,-4-2-4,-1-4-8,-1-5-31,-4-9-60,-1-5-144</inkml:trace>
  <inkml:trace contextRef="#ctx0" brushRef="#br3" timeOffset="939947.7619">17990 11746 661,'0'0'14,"0"0"0,0 0-1,0 0-1,0 0-5,0 0-2,0 0-5,0 0 0,0 0 0,0 0-3,45-43-1,-32 43 1,6 0 1,-2 0-2,4 7 3,-4 5 1,-4 5-1,-3 5 2,-4 2 1,-4 5-3,-2 0 6,0 0-3,-3 0 4,-5-2 3,1-2-3,1-2-1,2-6-2,0-2-1,1-6-1,1-4 1,2 0-1,0 0-1,0 2 0,0 0-1,2 2 0,-1-6 0,5 3-1,-2-4-1,1 0-2,5-2 1,-3-2-5,2-8-5,4-3-5,-6 2-14,0-2-6,-2 4-13,-2 4-27,2-3-40,-4 4-134</inkml:trace>
  <inkml:trace contextRef="#ctx0" brushRef="#br3" timeOffset="940442.7902">18505 11673 531,'0'0'33,"0"0"9,0 0-4,0 0-5,0 0-12,0 0-8,0 0-3,0 0-3,0 0-2,0 0 0,-78-68-1,75 67-2,3 1 0,-1-1-2,1 1 1,-5 0 0,0 0-2,-4 2 2,-1 11-3,3 1 2,-3 4 0,4 1 0,2 1-1,2-4 1,1 1-1,1 3 0,0-8 0,0 5 1,0-6-2,3-2 2,1 1 1,0-2-3,3 0 2,-4-6-3,6 2 1,-3-4-1,4 0 0,4 0 1,-5 0-6,5-8 6,-5 1-2,-2-1 3,3-3 4,-5 4-2,-1-2 1,2-7 1,-3 6-1,0-7 2,0 1 0,-2 2 0,-1-6 3,2 7 0,-2 0 1,0-1 0,0 9-3,0 0-1,0 5-2,0-1-1,0 1 0,5 0-1,1 7 1,3 9 0,4 8-2,-3 5 3,-1 3-1,3 2-2,0 1 4,1-1-4,2 2 5,-1-3-1,0-2-2,-3-6 2,-1-2-1,-2-8-1,-3-1-1,-1-6 2,-2-4-3,-1 1 1,-1-5 0,0 0-2,2 5 1,0-3-3,0 3-3,1 0-4,-3-5-15,5 3-27,0-1-70,-1 1-173</inkml:trace>
  <inkml:trace contextRef="#ctx0" brushRef="#br3" timeOffset="941329.841">16838 10512 477,'0'0'45,"0"0"-4,0 0-2,0 0-7,0 0-9,0 0-5,0 0-6,0 0-4,0 0-3,0 0-2,-20 3-1,20-3 2,4 0 0,11 0-1,2 0-1,-2 0-2,5 0-1,-1 0 0,-6 0 0,7-2-2,-8 2-4,-5-1-3,-2 1-15,0 0-31,1 0-51,-2 0-99,-1 7-64</inkml:trace>
  <inkml:trace contextRef="#ctx0" brushRef="#br3" timeOffset="941765.8659">16889 10674 535,'0'0'19,"0"0"2,0 0-1,0 0-3,0 0-2,0 0-5,0 0 0,0 0-5,0 0-2,32-24-4,-13 12-7,-8 4-1,3 1-10,1 5-18,-5 2-57,3 0-167</inkml:trace>
  <inkml:trace contextRef="#ctx0" brushRef="#br3" timeOffset="942237.8929">17205 10507 588,'0'0'14,"0"0"5,0 0 0,0 0-4,0 0-4,0 0-8,0 0-2,0 0-2,0 0-2,0 0 0,79-56-3,-61 57 0,0 8 0,-4 3 3,-1 3-2,-3 2 6,-4 5-4,-4 4 2,-2 3 0,-2 3 2,-8 6 2,-4 2 0,-4 3 1,-4-2-1,1 0 2,-1-5-3,3-6 4,2-5 2,5-10-1,7-6 2,2-5 0,3-4-3,-2 0 3,2 0-1,-2 0 0,2 0 3,-2 2-3,2-2 1,-1 0 0,1 0-3,0 0 2,0-2-3,0-8 0,3-6-1,5-6-1,1 5-2,1-1-1,3 1 0,0 5 0,4 0 0,-1 3-1,1 2-1,-5 0-2,4 3 0,-7 2 0,2 2-2,7 0 3,-3 3 1,1 4 2,0 5 1,-7-3-1,-2 1-3,-1-2 2,-3 2-1,2-1 1,-3 3-1,1-2-1,-3-5-3,1 0-4,-1-5-7,0 0-13,0 0-27,0 2-37,2-2-93,-2 0-88</inkml:trace>
  <inkml:trace contextRef="#ctx0" brushRef="#br3" timeOffset="942713.9201">17662 10643 470,'0'0'28,"0"0"2,0 0-5,0 0-2,0 0-1,0 0 1,0 0-1,0 0 0,-15-89-1,7 71-7,2 4 3,-1 4-7,0 3-1,0 0-3,0 2-1,2 1-3,2 3 0,-4 1 0,-1 0-2,-3 5 3,-3 7-4,4 4 3,4 3-3,1-5 1,3 4-1,2-1 0,0-5 1,0 4-2,1-7 1,3 0 0,2-1 0,3-3 0,4 2-1,0 0-1,0-1 0,1 0 1,0 2 0,0 2 1,5 1-2,-6 4 1,-3 0-1,-2 5 0,-2 0 1,-3-4-1,-3 2 2,0 2 0,-1-1 2,-8 3 0,-4-4 2,1-3 1,-5-2 3,1-4 1,3-4 1,-1-1 2,2-3-1,1-1 0,0 0 1,2-1-4,0-3 0,6 1-2,-2-5-3,4 2-1,1-8-2,0-7-1,3-4 1,6-4 1,1 0-2,1 0 1,-2 1-2,0 1 0,-1 3 0,-3 7-1,-2 6 2,-2 7-1,-1 4-5,0-1-4,0 1-19,0-2-38,0 0-41,0 2-134,3 0-40</inkml:trace>
  <inkml:trace contextRef="#ctx0" brushRef="#br3" timeOffset="943188.9473">17870 10699 565,'0'0'20,"0"0"-5,0 0-2,0 0-6,0 0-5,0 0-1,0 0-1,0 0-3,0 0 1,43-14 0,-23 8 1,-1 3 2,1-1 0,0 0 0,-2 0-1,0-5 1,0 2-1,-1-2 1,0-2 0,-7 4 0,2 0-1,-4 2 0,-3 2-1,-1 1-2,-4 2-2,0-2-6,0 2-1,2 0-3,2 0-12,-1 0-16,1 4-39,-1-1-59,-3-3-99</inkml:trace>
  <inkml:trace contextRef="#ctx0" brushRef="#br3" timeOffset="943652.9738">17998 10550 537,'0'0'34,"0"0"-3,0 0-5,0 0-3,0 0-3,0 0-9,0 0-4,0 0 0,0 0-3,0 0 2,-6-5 1,10 13-2,5 7 0,0 4-1,1 1 1,-1-1-2,-4 2 0,3-1-1,-3-2-1,1 0 0,-2-4 1,1-1-1,-2-2 0,0-1 0,0 0-1,-2 0 0,3 0 1,-2-5-1,-1 2 1,0-4-2,1 1 2,-1 1-1,1 0-2,-2-5 0,0 0-1,0 0-1,1 0-1,-1 0-8,2 2-24,-2-2-39,0 0-88,0 2-124</inkml:trace>
  <inkml:trace contextRef="#ctx0" brushRef="#br3" timeOffset="944139.0016">18290 10559 575,'0'0'42,"0"0"2,0 0-5,0 0-9,0 0-9,0 0-7,0 0-4,0 0-1,0 0 0,-13-6-2,13 4 0,-2 1 0,2-1 1,-1 1-1,1-1 1,-2 1 0,2-1-1,-2-4-3,0 2 1,1-1-2,-1 0 1,2 5-1,-1-4 1,-1-1-3,1 2 1,-2-2-1,3 5 0,-1-2-3,1 2-2,0 0 2,0 0-2,0 15 6,4 9-2,3 9 2,0 6-1,1 4-2,-1 1 2,-1 1-2,-1-6 1,1-5 0,-3-9 0,0-11 1,-1-8-1,-2-6-1,0 0 2,0 0-1,0 1 0,1 1 1,-1-2-1,0 0 0,0 0 0,0-8 1,-3-7 0,-3-7 0,0 0-1,2-2 0,-2-3-1,1 0 1,0 2 0,2 0-1,0 6 1,2 1 1,-1 6-1,1-2 1,0-1-2,1 10 2,0-2-2,0 7 1,-2 0 0,2 0-1,0-2 0,0 1 0,0-1-3,0 0 2,0 2 1,0 0 1,3 7 2,3 5-3,1 8 2,0-1-3,-2 3 1,-4-8-1,2 2 1,-3-5-3,0-7-7,1 2-9,-1-6-26,0 0-61,0 0-200,0 1-13</inkml:trace>
  <inkml:trace contextRef="#ctx0" brushRef="#br3" timeOffset="947284.1815">16919 9617 356,'0'0'49,"0"0"-4,0 0-4,0 0-4,0 0-3,0 0-2,0 0-3,0 0-2,0 0-6,-20-7-8,18 7-3,1 0-6,-1 0-1,2 0-1,0 0 0,0 0-1,6 2 1,9 5-1,7 0 1,1-3 2,3-2 0,0-2 0,3-2 2,0-6-2,0 0-1,-2-3 0,-2 1-2,-8 3-2,-7 2 1,-4 5 1,-6 0-2,0-3 0,0 3-1,1 0 0,1 0 2,-1 0 0,1 0 0,-2 0-2,1 0-4,-1 3-10,0-3-10,0 2-16,0 3-19,-3-3-32,-4 3-54,0 0-106</inkml:trace>
  <inkml:trace contextRef="#ctx0" brushRef="#br3" timeOffset="947757.2086">16942 9719 440,'0'0'42,"0"0"-1,0 0-6,0 0-7,0 0-11,0 0-4,0 0-4,0 0 1,0 0 2,-13 17 2,18-10 0,6 0-2,7 0-2,5-4-2,-1 1-1,2-3-2,1-1 0,-1 0-1,-6 0-4,0 0 2,-4 0-1,-2 0-1,1 0 1,-7 0-1,3 0 1,-5 0 0,0 0 1,1 0-1,1 0 0,-6 0-1,0 0 0,0 0-1,1 0-2,1 2-3,-1-2-10,1 0-28,-2 0-39,2 0-67,4 2-135</inkml:trace>
  <inkml:trace contextRef="#ctx0" brushRef="#br3" timeOffset="948321.2409">17489 9566 501,'0'0'39,"0"0"-6,0 0-5,0 0-4,0 0-7,0 0-8,0 0-3,0 0-3,0 0-5,0 0 1,-7-51 0,14 43 0,0 2 0,3 0-1,0 1-1,-5 3 1,6-1 0,-7 1 0,1 1 1,1-1 1,-6 2 0,0-2 3,3 2 1,0 0-1,0 4 1,-1-1 0,-2-3-1,0 4-1,0 2 0,0 0-1,0 0-1,0-6-1,0 0 0,0 0 0,0 2 0,0-1 0,0 1 1,0-1 0,0 1-3,0 0 3,0-1 0,0 0 0,0 0 0,0 1 1,0 0-1,0-1 3,0 1-2,0 0 1,0-1 0,0-1-1,0 2 0,-1-2-1,1 0 0,0 0-1,-1 3-1,1-3 0,-2 0-4,2 1-4,-1-1-12,-1 0-19,1 1-18,-1-1-29,1 0-16,-4 0-27,1-1-17</inkml:trace>
  <inkml:trace contextRef="#ctx0" brushRef="#br3" timeOffset="948785.2674">17489 9566 427,'38'-99'46,"-41"95"-8,0 1-7,0 0-3,0 1-6,3 2-5,-2-2-4,2 2-3,-1 0-4,0-2-3,-1 2 0,1-1-2,1 1 0,-2 0 2,2 0 0,0 3-1,0 12 2,7 9-2,4 9-1,1 3 2,-1 5-2,0-1-1,2 3 4,-2-2-1,0-2 2,-2-3 5,-1-5-2,-3-8 3,-1-5-3,0-8-2,-4-5-2,2 1-1,-2-6 0,0 0 0,0 0-1,0 1 0,1 1 0,-1-2-4,0 0-7,0 0-14,0 0-17,0-12-29,0-6-45,0-8-142</inkml:trace>
  <inkml:trace contextRef="#ctx0" brushRef="#br3" timeOffset="949274.2954">17732 9480 475,'0'0'20,"0"0"1,0 0-1,0 0-3,0 0-6,0 0 0,0 0 2,0 0-2,0 0 3,0 0 0,9 35-3,-8-15 2,2 6 0,-2-4-2,2 2 1,0-1 3,3 0-2,0-2-2,2-3-2,-1-6-4,2-1-2,-3-5-1,1-1 0,3 0 2,-1-5-1,7 0 2,-3 0-1,4-12-3,-1-3 2,0-6-4,-3-3 2,3 0 0,-3-4 1,-3 4 2,2 0 0,-7 5 1,0 4 1,-2 5 0,-2 5-1,1 1 2,-2 4-2,0-2-2,0 2-1,0 0-2,1 2 0,1 12 1,-1 13-2,1 7 2,-1 4-1,1 2-1,1 0 2,0-1-1,0-5-1,0 0 2,0-14 1,0-3-5,-1-7 1,-1-5-13,1-1-15,-2-4-24,0 0-42,0 0-42,1 0-122</inkml:trace>
  <inkml:trace contextRef="#ctx0" brushRef="#br3" timeOffset="949306.2972">18113 9829 617,'0'0'29,"0"0"1,0 0-7,0 0-5,0 0-9,0 0-7,0 0-1,0 0-1,0 0-1,42-52-1,-19 35-1,2 2-3,0 1 3,2-2-2,1 4-8,-4-2-5,-1 4-17,-8 3-14,-5 3-17,-6 3-19,-4 1-17,0-2-34</inkml:trace>
  <inkml:trace contextRef="#ctx0" brushRef="#br3" timeOffset="949762.3233">18268 9544 324,'0'0'44,"0"0"-1,0 0-1,0 0 0,0 0-2,0 0-13,0 0-10,0 0-6,0 0-4,0 0 2,-21 10-2,21 19 3,0 0 0,1 0 0,2-1-2,1 2 1,-1-3-3,1 2-2,1-2 1,-2-1-7,-1 1 4,3-1-4,-1 1 1,2 0 0,0-1-1,-2-6-3,0-1-6,1-9-11,-4-4-33,2 0-43,-3-6-167</inkml:trace>
  <inkml:trace contextRef="#ctx0" brushRef="#br3" timeOffset="950221.3495">18429 9424 515,'0'0'15,"0"0"0,0 0 1,0 0-5,0 0 2,0 0-1,0 0 1,0 0 1,0 0-1,0 0-2,37 53 1,-27-27-4,0 3-2,-1 8 0,0 4-1,-2 0 3,-1 0-1,0-2 3,-3-5-4,0-10-2,1-4 2,-3-8-8,-1-5 1,1-2-11,-1-5-8,0 0-10,0 0-20,3 0-38,0-10-91,2-7-90</inkml:trace>
  <inkml:trace contextRef="#ctx0" brushRef="#br3" timeOffset="950255.3515">18621 9389 519,'0'0'29,"0"0"4,0 0-2,0 0-5,0 0-9,0 0-3,0 0-2,0 0 3,0 0 1,-3-4-2,3 18-1,0 8-5,6 5-2,-2-1-2,0 3-2,-1 0 0,2 0 0,-2 3 0,0-6 0,-2-6-1,2-3 0,0-6-1,-1-7 0,0 1 0,-2-5 1,0 0 0,0 0 1,1 0 0,5 0 0,2-5 1,0-7-1,5-5 0,-4-1 0,0-1-1,-4 4 2,1 1-1,-3-1-1,0 3 2,0 2 0,-2 6 1,-1 4 1,0-5 0,2 0 2,-1 0 1,1 2-1,-2 3 2,0-2-1,0 2-1,0 0-2,1 0-2,-1 0-1,0 9-1,2 11 0,-1 10 0,1 3 1,-1 5-2,2 5 1,-2 0-3,2 0 1,1 0 3,-1-2-4,0-4-1,-1-5-14,-2-3-27,0-5-68,0-10-203,-2 2-13</inkml:trace>
  <inkml:trace contextRef="#ctx0" brushRef="#br3" timeOffset="952508.4804">17114 8661 380,'0'0'40,"0"0"2,0 0-6,0 0-5,0 0-8,0 0-7,0 0-4,0 0-1,0 0-2,0 0 0,-7-12-2,17 9-1,-1-1-1,5 3 2,4-1-3,-5 1 0,6-1 0,-1-1 1,0 0 0,6-3 3,-3-1-3,-3-3 1,-2 0 0,-4 1 0,-2 0 1,-3 2 3,-4 3-1,0 1-1,-3 3-1,0-1-5,0 1 1,3 0 0,4 8-1,-1 11 2,0 5-3,0 3 1,-1 4-1,0 1 0,-1 2 0,0-2 0,-2 2-1,1-4 2,-2-1 0,0-11 2,-1-6-1,2 0 0,-2-7 0,0 2-2,0-2 1,0-5 1,0 0-3,0 0-1,0 2-2,0-1-4,0 1-11,0 0-37,0-1-83,0-1-161</inkml:trace>
  <inkml:trace contextRef="#ctx0" brushRef="#br3" timeOffset="952992.508">17496 8764 577,'0'0'25,"0"0"-3,0 0-2,0 0-6,0 0-2,0 0-4,0 0-2,0 0-1,0 0-3,51 14 0,-25-11-2,-3-2 1,-6-1-1,2 1-1,-1 1 1,-6-2-5,4 3 1,-4-1 0,-3 1-2,-1 0-1,-5-2-5,6 3-8,-6 0-12,0-1-20,1 0-34,-4-3-78,0 0-88</inkml:trace>
  <inkml:trace contextRef="#ctx0" brushRef="#br3" timeOffset="953015.5094">17607 8759 430,'0'0'58,"0"0"-5,0 0-8,0 0-11,0 0-6,0 0-7,0 0-7,0 0-4,0 0-3,0 0-3,-30-8-4,30 8 1,-1 0-1,1 0 1,0 13 4,7 6-2,4 6 1,1-1 0,-2 1 0,3 4 0,-1-4 4,1 1-2,-3-3 0,-1-8-4,-2-3-4,-2-5-2,-2-4-4,3 2-9,-3-2-27,0-1-55,0 2-165,-3-4-28</inkml:trace>
  <inkml:trace contextRef="#ctx0" brushRef="#br3" timeOffset="953505.5374">17827 8665 504,'0'0'24,"0"0"4,0 0-2,0 0-4,0 0-3,0 0-4,0 0-2,0 0 0,0 0-2,0 0-3,10-1 0,0 3-3,2 1-1,5 1-3,-5-3 0,7-1-1,-8 2 0,2-2 1,-1 0 1,-8 0 2,6 0-1,-5-2 3,-1 1 2,3-4-2,-4 2 1,3-3-2,1 0-1,-6 2 0,4-3-2,-2 4 0,-2 0-3,2 0 0,-3 3 0,0-1-1,0 1 1,2 0-1,-1 0 1,4 0 1,0 4 1,2 2 1,-1 9 0,-3 6 0,-1-1 1,-2 11-1,1-1 2,-1 1 1,0-3 1,1-1 0,-1-5 0,2-3 0,-2-7-2,0-7 0,1 7-1,1-7 0,-2 0-1,1 1-1,-1-6 0,0 0-2,0 0 1,0 1 1,2 0-2,-2 1 1,0 0-2,0-1-5,1-1-9,-1 0-36,0 0-85,0-3-169</inkml:trace>
  <inkml:trace contextRef="#ctx0" brushRef="#br3" timeOffset="955804.6689">17302 7795 241,'0'0'38,"0"0"0,0 0-4,0 0 2,0 0-4,0 0-1,0 0 3,0 0 5,0 0-4,8-22 1,-8 20-7,0 1-5,1-1-5,-1 0-5,0 1-3,0 0-2,0 0-1,2-1-2,-2-1-1,0 3-1,0-2-1,0 1 0,0-1-2,0 1 0,0-1-1,0 1-2,0-1 3,0 1-1,0-1-1,0 1 1,0-1-1,0 0 1,0 1 0,0-1-1,0 1 2,0-1 0,0 1 1,0 0-1,0-1 0,0 1 0,0-1 0,0 0-2,0 1 3,0-1 1,0 1-1,0-1 4,0 1-2,0-5 0,0 1 2,-2 1 0,-4-4-2,2 7 0,-5-3-3,-1 1-1,-1 3 0,-7 0-2,2 3 2,-4 8-1,4 2 0,0 3 0,5 1-1,-2 2 0,3 4-1,2 3 2,0 1 3,4 5-3,-1 0 4,2 0-4,2 0 0,1-2 2,0-1-2,0-3 1,1-4-1,4-3 1,-1-6-2,4-2 3,-3-4-2,2-1 1,2-2 0,1-1 0,0-1 0,2-2 1,6-1-1,-1-8 0,4-5 1,-1-1-3,-4-1 4,0-1-2,-6 3 1,-1 1 1,-5 3-1,-3 5 1,1-7 1,-2 0 0,-5-5 0,-6-4-1,-2 8-1,-4 3 0,5 2 0,-4 3 0,6 1-1,-2 4-1,1 0-1,1 0-2,-4 6 1,3 5 1,0 4 0,1 2 0,4 2-1,2 3-1,1-2-4,3-1-4,0-1-21,0 2-32,5-8-53,7 5-116,-3-7-42</inkml:trace>
  <inkml:trace contextRef="#ctx0" brushRef="#br3" timeOffset="956281.6962">17466 7942 480,'0'0'31,"0"0"-5,0 0-8,0 0-4,0 0-4,0 0-2,0 0-1,0 0-3,0 0-1,87-8-2,-60 3 0,2 1-1,1-1 1,-1 0-1,-3 1 0,0 1-2,-10 0 0,1 0-1,-5 1-2,-1 1-4,0-2-3,-7 2-11,2 1-10,-6 0-40,0-2-56,0 2-114</inkml:trace>
  <inkml:trace contextRef="#ctx0" brushRef="#br3" timeOffset="956754.7232">17619 7785 484,'0'0'52,"0"0"-12,0 0-7,0 0-7,0 0-10,0 0-7,0 0-4,0 0-5,0 0-1,-19-12 1,19 25 1,2 8 3,5 8-4,2-1 2,3 3-2,-1 2-1,2 0 1,-3 0-1,0 2 1,-3-1 0,2-4 0,-3-4-1,-3-9-1,-1-5-1,0-7-6,-2-5-8,0 0-16,0 0-15,6 0-28,-1 3-74,6-3-98</inkml:trace>
  <inkml:trace contextRef="#ctx0" brushRef="#br3" timeOffset="956776.7245">17998 7657 403,'0'0'14,"0"0"3,0 0 4,0 0-3,0 0-5,0 0-4,0 0 2,17 101 1,-8-74 3,-2 0 2,0 4-6,3-2 4,-1 1-3,-2-3-1,1-7-1,-1-4-6,-4-4-3,-2-8-1,2 1-2,-2-1-2,1-1-3,-1 0-3,2 1-7,-3-4-27,0 0-41,0 0-149</inkml:trace>
  <inkml:trace contextRef="#ctx0" brushRef="#br3" timeOffset="957784.7821">17126 6817 467,'0'0'39,"0"0"-10,0 0-10,0 0-9,0 0-5,0 0-3,0 0-1,0 0 0,0 0 1,0 0-1,61-39 0,-38 47-1,-2 6-1,-3 1-2,-1 2 1,-5 3 0,-5 1 0,-3 1 0,-4-3 4,-2 1-2,-6-4 3,-2-1 0,3-3 2,-5-5 4,4-2 1,3-4 4,1 2 0,4-3 0,-2 0-1,2 0-4,-1 0-3,-1 0-5,2 0-1,0 0-2,0 0-1,11 0 0,6 0-4,6 0 1,0 2 0,-1 5-1,-4 4 1,-3 3 3,-4-1 3,-4-1 2,-6 2 2,-1 2 0,-6 2 4,-7 6 0,-7-4 2,-3-3 6,-6 1-7,-1-1 6,-3 0-5,-1-3-1,2-3 0,4-1-2,8-5-2,3-1-1,7-1-3,6-3-2,-2 2-4,6-2-9,-1 0-9,1 0-9,3-6-17,8-9-33,7-2-66,3-4-115</inkml:trace>
  <inkml:trace contextRef="#ctx0" brushRef="#br3" timeOffset="958279.8105">17330 7047 333,'0'0'24,"0"0"1,0 0-5,0 0-9,91-5-5,-62 2-5,1-2 0,1 0-1,0 1-1,3-1-2,-3-1-2,0-1-5,-4 0-8,-8 2-3,-4-1-19,-7 2-39,-5 1-109</inkml:trace>
  <inkml:trace contextRef="#ctx0" brushRef="#br3" timeOffset="958308.8121">17532 6834 415,'0'0'21,"0"0"-9,0 0-5,0 0-4,0 0 4,0 0 1,0 0 5,-4 80-1,7-45 2,1 1-3,3-1-4,-1-1-2,3-2-7,-1 2-2,1-5-9,-3 1-14,0-2-2,1-1 3,-4-8 7,0-2 15,-2-5-13,-1-8-89,2 1-107</inkml:trace>
  <inkml:trace contextRef="#ctx0" brushRef="#br3" timeOffset="958786.8395">17790 6834 526,'0'0'41,"0"0"1,0 0-7,0 0-9,0 0-11,0 0-7,0 0-4,0 0-1,0 0-1,62-48-4,-39 48-1,-4 0-3,0 2-3,-5 3-2,-4 2-3,-3-2 1,-4 4 2,0 6 0,-3 3 1,-3 3 4,-5-1-2,-7-4 8,6-4 8,2-7 4,0 1 3,2-5 1,0 0-5,2 3-5,3-4-5,0 0-2,0 0 0,11 1 1,7 1-2,5 2-3,0 2-2,-1 1-3,0-2 0,-2 4 0,-4-1 4,-3-1 0,-5 1 0,-2-1 0,-6 5 1,0 6 4,-10 1 2,-7 6 4,-4-5 5,-5 1 2,-3-4 1,-1-1 0,1-2-2,0-2-6,5-2 2,8-4-8,0-1-5,7-2-7,-4-3-33,2 0-55,0-8-168</inkml:trace>
  <inkml:trace contextRef="#ctx0" brushRef="#br3" timeOffset="959484.8794">17185 5942 443,'0'0'63,"0"0"-11,0 0-10,0 0-5,0 0-16,-33-85 0,33 73-10,0-1 0,0 3-3,0 1-4,3-1-2,3 4-3,8 2 1,2 4-3,7 0-2,2 12 1,-2 8 2,-3 5-3,0 8 5,-6 1-8,-3 3-5,-7-1-6,-4-2-7,0-5 5,-4-3 5,-7-9 11,-3-2 7,-3-4 3,1-4-1,0-2 4,0-2 0,-2-3 0,0 0 3,-1 0-4,5-3 1,2 0 0,4 0 2,-1-1-1,3 2-2,4 1-1,-1-4-1,1 0-4,1 1 0,-1-1-3,2 2-2,2 0 0,8 1 1,9 0 0,4 2 2,4 2-1,0 3 0,-2 3-1,0-1-2,-7-2 2,-1 1-3,-6-3-2,-1-2-7,0 3-16,-4-3-33,0 1-56,-5-2-141</inkml:trace>
  <inkml:trace contextRef="#ctx0" brushRef="#br3" timeOffset="959964.9068">17422 6070 525,'0'0'3,"0"0"1,0 0 0,0 0-1,0 0-1,0 0-3,0 0-2,99-22-6,-72 20-5,2 1-7,-3-3-10,0 1-17,-8 1-24,-1-1-56,-5-1-86</inkml:trace>
  <inkml:trace contextRef="#ctx0" brushRef="#br3" timeOffset="959988.9082">17560 5874 462,'0'0'19,"0"0"-10,0 0-6,0 0 5,0 0-4,0 0 2,0 0-1,0 0-1,0 93 1,4-65-4,-1-2 1,1-1-7,-1 1-3,2-2-12,-2 1-37,-1-3-3,3 3-3,0-7-43,0-1-80</inkml:trace>
  <inkml:trace contextRef="#ctx0" brushRef="#br3" timeOffset="960469.9357">18001 5883 312,'0'0'14,"0"0"0,0 0-6,-8 96-3,7-66-5,1-5-3,0 3-12,0-1-40,1 0-23,2 0-68</inkml:trace>
  <inkml:trace contextRef="#ctx0" brushRef="#br3" timeOffset="960924.9617">17217 4957 459,'0'0'36,"0"0"-8,0 0-16,0 0-10,0 0-7,0 0-1,0 0 3,0 0 2,0 0 1,-7 106-2,7-63 1,3 1 1,0 2-5,1 3-3,1-3-29,-2-8-49,2-6-53,-2-13-95</inkml:trace>
  <inkml:trace contextRef="#ctx0" brushRef="#br3" timeOffset="961403.9891">17342 5213 326,'0'0'20,"0"0"-6,0 0-6,0 0-6,98-50-2,-76 42-4,1 1 1,0 2-7,-7 0-3,-1 5-6,-4-2-11,-5 2-20,5-2-29,-5 2-82</inkml:trace>
  <inkml:trace contextRef="#ctx0" brushRef="#br3" timeOffset="961426.9905">17495 5025 434,'0'0'42,"0"0"-12,0 0-17,0 0-9,0 0-5,0 0-3,0 0 4,0 0 1,0 0 0,-26 70 1,26-46 0,0 2-3,0 1-2,5 0-5,-2-5-20,2 0-56,-1-2-155</inkml:trace>
  <inkml:trace contextRef="#ctx0" brushRef="#br3" timeOffset="961454.9921">17813 5010 229,'0'0'24,"0"0"0,0 0-4,0 0-3,-5 83-4,8-60-7,3 2-1,1 1-2,1 1-4,3 3-4,-2 0-24,0-1-171</inkml:trace>
  <inkml:trace contextRef="#ctx0" brushRef="#br3" timeOffset="963093.0858">15661 8763 387,'0'0'33,"0"0"4,0 0-1,0 0-7,0 0-9,0 0-9,0 0-5,0 0 2,0 0 2,-5 69 1,3-17 0,-1 6-4,-2 4 0,-4-1 0,-1 2-3,-5-5 7,1-7-1,-5-7 3,0-7 1,-1-5-3,0-9-1,-1-4-2,6-7 2,-1-5-2,-3-7 1,0 0-2,-3-5-2,1-9-1,1-1-2,3-5 0,2-1 0,3-4 0,2 2-2,3-4 1,4 3 0,0 5-5,3 0 5,0 6-5,0 3 3,3-5-1,3 8 0,4-3 0,-3 6 0,5 3 1,8 1 0,1 1 0,7 10 1,-3 4 4,-1 5-5,2 2 6,-1 2-6,-2-2 0,-4-2 2,-1-2-3,-6-7 3,1-3-1,-4-1-1,0-4 0,0 0-4,2-3-7,2 0-33,0-3-52,1-7-101,-4 2-96</inkml:trace>
  <inkml:trace contextRef="#ctx0" brushRef="#br3" timeOffset="963554.1121">15804 9163 459,'0'0'12,"0"0"7,0 0 8,0 0 11,0 0 1,0 0-2,51 88-8,-36-53-6,-2 0-7,1 0-1,-2-2-5,2-4-2,-2-4 0,-4-10-3,2-1-1,-4-4 1,-3-7-3,0 1-1,-3-4 1,0 0-1,0 0 1,2 1 0,-1 1-1,0-1 1,-1-1-1,2 2-2,-2 0 1,1-2-1,-1 1-1,0-1-2,2 2-2,-2-2-16,0 0-39,0 0-91,0 0-146</inkml:trace>
  <inkml:trace contextRef="#ctx0" brushRef="#br3" timeOffset="967044.3118">15912 8656 275,'0'0'20,"0"0"7,0 0 6,0 0 2,0 0-2,0 0-1,0 0-5,0 0 4,0 0-5,0 0 0,-25-55 0,25 55-4,-1-1-2,1 1-4,-2-5-1,1-1-2,-5 1-3,1-3-4,-5 4-1,-10 4-5,-6 0-2,-10 12-3,-7 3-1,-4 4 1,-8 2 2,-1 1 1,-3-2 4,0-1 0,-1 1 1,5-1 0,0 1-1,3 3-1,5 1 1,5 1-1,3-1 2,5-2-1,4 2 1,4-7 0,4 0 1,8-5 1,4-4-1,3-3 2,4-4 0,-2 1 1,2 0-1,3-2-1,-1 0-1,1 0-3,0 0 0,-2 2-2,2-2 1,0 6-2,8 5 3,5 7-1,8 6 2,4 6-1,-1 7 1,4 4 3,-2 4-3,3 8 2,0 1-3,0 5-2,1 0 3,-1-1-3,2-2 2,-4-6-2,-1-6 2,-2-7-2,-5-5 1,0-6 1,-3-2 0,-2-5-1,-2-2 1,-2-5-1,-1-2 1,0 2 0,-2-7-1,1 6-1,-2-5 2,0 0-1,0 0 1,-2-3 3,2 3-4,-3-3 0,0 0 0,0 0-4,1-3 5,7 0 0,4-2 1,6-5 0,1-5-1,4-3 0,2-1-1,2-4 0,4-1 0,3 1 0,2-2 0,3 1 0,4 1 0,2 2 0,3 0 0,2-1 0,2 0-1,-1-1 2,-1-2-2,0 1 2,-1 0-1,-5 2 0,-5-1 0,-6 3 0,-6 1 1,-7 2-1,-7 5 1,-3 1 0,-4 3-1,-6 1 2,1 3 0,-4 1 3,0 0-1,0 0 0,2 0 1,-1 0 1,-1 0-2,0-2 1,1 2-2,-1-2-1,0 1 0,0-3 0,-4-6 0,-6 0 0,-3-6-2,-2 1 1,-2 0-1,-1-3 1,-1-2 0,-4-2 1,-3-5-1,-3-2-5,-2-5 4,1-3-4,-2 2 3,3-5 2,2 3 0,2 2-1,2 2-1,0 4 2,3 2-1,1 3 1,0 2 2,4 5-3,3 5-1,0 0 1,1 4-1,3 0 1,-1-3 1,4 5 0,-1-3-1,0 0 0,2-2-3,-1 3 3,1-4 0,0 2 1,-1 0 0,0-2-1,2 3 1,-2 1-1,3-1 1,-3-1-1,4 5-2,-4-4 2,4 5 0,-2 0 0,-3-4 2,4 5-2,-1 0-2,-5-3 1,4 3 0,-5-2 1,-1 1 1,0-1-3,1 0-2,-4 2-3,-3-1-3,5 3-4,-5-3-4,3 1-2,0 2-6,1-2-2,-2 1 1,1 1-4,-2 0 0,4 1 1,-2 0 0,3 0 7,5 0 9,-5 0 7,5 0 6,0 0 4,1 1 3,4-1 4,-2 0 0,2 0-2,-1 0 0,-1 0-1,1 0 0,-1 0-1,1 0 1,0 0 4,-1 0-3,1 0 0,-1 0-2,1 0-1,-2 0 1,2 0 1,-1 0 4,1 0 2,-1 0 1,1 0 0,-1 0-2,1 0 1,-1 0-3,-5 0 0,1 0-1,-1 0-3,2 0 1,-1 0-3,0 0 0,0 0-1,-1 0-2,7 0 2,-6 0-1,0 0 1,0 0 0,1 0-1,-2 0-1,1 0 0,-4 0 1,-8 3-2,4 6 1,-6 3-2,-2 3 0,-1 5-1,-5 2 2,-5 7-2,-4-2 1,-3 2-1,0-2 2,-3-4 0,2 1 1,2-4-1,1 0 1,1-1-1,4-2 0,2-3 0,2 1 0,5-3-1,5-1 1,5-1 0,2-1-1,5-5 1,2-1 0,-3 2 0,5-2 2,0-2-1,0 3-1,3-4 2,-1 0-1,1 0 1,-2 0 0,2 1-3,-1-1-2,1 1 0,0 5 0,1 6 1,11 8 1,8 9 1,6 4 1,4 7 3,2 2-2,1 2 1,-1 2-3,-1-2-1,-3-3 1,-2-2 0,-3-1 2,-4-8-2,0-2 2,-4-4-2,2-2-3,-4 0 2,3 0 2,-2-3-1,1 1 3,-4 0-3,4 1 0,-4-1 0,1 1 2,-1-2-2,1 1 6,-5-6-6,3-2 0,-5-2 1,-2-8-2,0 3 2,-3-5 1,0 0 0,0 0 0,1 2 0,1-1-2,-1-1 2,0 2 0,1-2 1,-2 2 0,1-2-2,-1 0-1,2 0 0,-2 0 0,1 3 0,-1-3-2,3 0 1,3 0 1,0 0 1,7 0 0,5 0-1,2 0-1,5-7 1,1-3 0,2-5 1,1-2 2,4-2-1,0-5-2,5-1 0,-1-2-2,2 1 2,-1 0 2,-1 4-2,0 0 0,-4 5 0,0 2-3,-1 4 3,-3 2 0,0 2 0,-3 5 0,-2-3 0,0 2-1,-3 0 1,2-3 0,-1 0 1,-2-2 1,2 1-1,-1 0-1,-1-1 0,1-1-1,-2 1 1,-6 1-1,0 2 2,-3 0-1,-3 3 0,2-3 3,-4 5-3,0-2 0,-5 2 1,0-2-2,0 2 2,1 0 1,1-1 0,-1 1 0,1-2 0,-1 2 1,1-2 0,-1 2 2,1 0-1,-2 0 0,0-3 0,0-1-2,0-2 0,-2-3-1,-4-4-1,-1 1 0,-3-7 1,0 1-1,0-2 2,-5-2-1,1-5-5,-3-2 5,-2 0-4,3-5 1,-1 1 2,1-4-1,-2 1 2,4-1-1,-1 3 1,4 2-2,0 4 1,2 6 0,3 6 1,-2 1-1,6 8 0,-3-3 0,0 3 0,2 2 0,-2-2 1,4 4-1,-2-2 0,-1-2 0,2 4 0,-2-5 0,-2 1 0,2-3 0,-1 3-1,0-3 1,-1-1 0,0 4-1,-2-7 2,3 6-2,1-1 1,-2-1 0,3 5 1,-2-2 0,2 5-1,0-1 0,0-1 0,-2 1-1,1 1 1,-1 1-1,-6-2 1,7 3 0,-2-1 0,-6 1 1,4 0-1,-5-3 0,-7 3 1,8 0-1,-8-2 0,1-1 1,0-2-1,-5 1 0,6-1 0,-1 2 0,1 0 0,-1 3 0,-7 0-3,3 0 3,0 0-2,-1 5-1,-2 3 2,0 4 0,-3 1 0,0 3 1,2 1 0,-2 0-1,2-2-1,-1 0 2,3 1-1,-1-3 3,2 1-1,-1-2 0,1-1-2,0 0 0,0-2 0,1 3 1,0 1 2,2-1-2,-2 4 0,2-1-1,-2 0-1,-1 0 2,3-1 0,-1-2-1,7-3 2,1-1-1,1-2-2,3-3 3,-5 2-1,7-1 0,-2-1 1,1 0-2,5-1 3,-5 1-2,3-2 1,2 0-2,-3 4 0,4-3 0,0 1 0,0-1 1,0 1-1,1 2 0,-1-1-1,0 6 1,1-3 0,2 3 1,-1 2 1,1-2-2,1 6 0,6-3 1,3 7-2,4 1 3,1 3 2,4 3-4,6 6 6,-1 4-5,2 0 0,2 3 1,-2 4-2,0-1 1,-3 0-1,2 1 2,-4-2-2,1-1 2,-3-4-2,-2-7 1,-1-4-1,-5-11 2,0-2-1,-6-6 0,-2-5 0,0 3 0,0-3 0,1 1 0,-1-1 1,2 1-1,-5-3 1,0 0-1,2 2-1,1 1 1,0-1 0,2 1 0,-5-3 0,0 0 0,0 0 1,1 2-1,1-2 1,-1 0-1,-1 2 0,2-2 0,0 0 0,4 0 1,3-2-1,4-8 1,9-4-1,1-5 1,5-2-1,6-1 0,3-5 1,8 3-2,3 1 2,2-3-1,1 2 0,0-1-1,-2 3 2,-1 0-1,1 2 1,-3-1-1,-3 2 1,-2-2-1,-1 3-1,-4 1 1,-2 2-1,-2 1 1,-5 5 0,-4 0-1,-7 5 1,0-1 0,-7 2 1,-5 1-1,0 2 0,-4 0 0,0-1 0,0 1 1,2 0 0,-1 0 0,1-2-1,0 2 1,0 0 0,-1 0 0,1 0 0,-1 0 0,1-1-2,-2 1 2,1 0-1,-1 0 1,2 0 1,-2 0-2,1-1 1,-1 1 0,0 0-1,1-2 1,-1 1 1,0-1-2,0-6 1,0-4-1,-4-5-1,-3-3 2,-2-2-4,1 1 3,-1-2-1,-2 0 1,0 2 3,1-2-3,-1 2 0,0-1 0,0-2 0,-2 2 0,-2-3 0,0 1 0,0-3 1,-4-1-1,3 0 0,-3 0 0,2 2 0,1 3 0,2 1 2,2 2-3,3 8 1,0 2 1,4 2-2,-2 3 2,1-4 0,0 4-1,-2-2 0,5 4 0,-4-2-2,2 1 2,1 1 1,-5-2-1,6 5 1,-1-5-1,-3 1 2,4 3-3,-2-3 2,2 4-1,3 0-1,-1-3 1,1 3-1,-3 0 1,2 0 0,0-2 0,-1 0-1,1 1 0,-1-1 1,1 2 0,-1-2 2,-2-1-2,-1 1 0,1-1 1,1 1-2,-2-1 2,0 1 0,1-1-1,-4-1 0,4 3 0,0-3-1,-6 0 1,5 2 0,1-1 1,-5-1-1,5 2 0,-2-1-1,4 1 0,2 2 1,-2-1 0,2 1 0,-1 0 0,-1-1-2,1 1 1,-1 0 0,1-2 1,-1 2-5,1 0 2,-1 0 0,2-1-3,-1 1-8,1 0-24,0-6-80,0-8-186,0-15-19</inkml:trace>
  <inkml:trace contextRef="#ctx0" brushRef="#br3" timeOffset="974917.7621">14927 9120 188,'0'0'20,"0"0"1,0 0 1,0 0 0,0 0-3,0 0-3,0 0-2,0 0-1,0 0-2,-14-7 0,12 7-1,1 0 4,-1-2-1,1 2-1,1 0-3,-2 0-3,2 0-4,0 0 2,0 0-1,5 13 1,9 6 3,4 7-2,2 3 0,0 0-3,0 5 0,0-2-1,0 5 0,0 1 2,0 5 2,-1 1-1,-1 1-1,1-1 1,-1 2-3,0-2 2,0-6-1,0-3 2,1-2-1,-1-4 3,-1-4 1,0-2 0,-1-2 4,-3-3-1,-1-4 3,-4-2-3,-3-4-1,-2-5-1,0 1 0,-3-4 1,0 0 1,0 0 2,1 1 1,-1 1 2,2-2-3,-2 2-1,2-2-4,-2 1-3,2-1-1,-2 2-1,0-2-2,1 1 1,-1-1-1,1 1 0,-1-1 2,0 3 0,2-3 2,-2 0 2,0 0 1,1 2 0,-1-2 3,0 0-1,2 2 1,-2-2-1,1 0-2,-1 1-1,2-1-3,2 0 0,5-5-1,2-3-2,4-4-3,4 3 3,0-4-4,4 1 6,3 0-1,4-3 1,3-1 0,4-4 0,1-1-1,1-4-1,-1-3 1,1 0 0,-1-2 0,-2-4 1,-1 2 0,-2 1-3,-3 3 2,-2 4-2,-4 2 0,-2 7 1,-8 7 0,-3-1-1,-3 6 1,-5-1 0,1 3 0,-1-1 0,2 1-1,-1-1 0,0 0 0,2 2 2,0-3-1,-2 3 0,6-2 0,-5 0-1,0 1 1,5-1 0,-4 2 0,-1-2 0,6 2 0,-7 0 0,1-3 0,5 3 0,-5-2 0,0 0 2,1 2-2,-2-1 0,2 1 0,-2-2-1,2 2 1,-6 0 0,6-2 0,0 2 0,-2 0 0,2 0-1,-6 0 1,0-1 1,0 1-1,1 0 1,1 0 0,-1 0 0,1-2 0,-1 2-1,1 0-1,5-2-1,-2 2 2,0 0-1,1 0 1,-2-3 1,2 3-1,-2 0-1,2 0 1,-6 0 0,4-2 1,1 2 1,-1-2-2,3 2 1,-7 0-1,3-1 0,1-1 1,1 0 0,-1 1-1,-4 1 2,0-2-1,0 2 0,2 0 0,-1 0 0,0 0 1,1 0 0,-2 0 0,0 0 0,1-2 1,-1 2-1,0-3 1,0-2-1,0-7 0,-3-2-1,-5-6 0,-1 2 0,-2 0 0,-1-3-2,-2-1 2,-1-2-1,-1-1-3,0 0 4,-1-1-5,-1-1 4,1 1 0,3 2 0,-2 2 0,3-2 0,0 5 0,3-1 0,1 0 0,0 2 1,4 4 0,0-1-1,-1-2 2,3 7-2,-1-7-1,-1 0 1,2 5 0,-2-5 1,1 3-1,1 3-1,-2-4 1,4 4 0,-2-1 0,-1-5 0,0 6 0,-1-4 0,2 3 1,-1 2 0,1 0-1,-3 0 1,2-1-1,-2 3 0,0-2 0,2 1 1,-2 1 0,2 1-1,-1-1 1,-1 1-1,1-1 0,-1 1 0,0-1 1,1 1-1,-4-1 2,2-1-1,-2-1-1,2 2 1,-3-4-6,4 5 6,0-3-6,2 1 6,1 4-1,1 2 0,2 3-1,-1-2 2,1 2-2,-3-1 1,2 0 1,1-2-2,-2 3 3,2-3-2,-1 2 0,0 0 1,-1 1-3,1-2 2,-1 2 0,1-2 0,-1 1 1,1-1-1,-1 2-1,1 0 1,-1 0 1,1-2-1,-1 2 2,1-2-1,-1 1-2,2 1 2,-1-2-2,1 2 1,-2-2 1,2 2-2,-2-1 1,2 1-1,-1-2 0,1 2 2,-2 0-1,1 0 0,-1-1 0,1 1 0,-5 0 0,0 0 0,-5 0 0,0 0 0,3 0 1,-1 0 0,-1 3-2,1-2 2,0 3-2,0-3 1,0 3-2,0-2 2,-2 3-1,2 0 1,0-1 2,-7 5-2,3-2 5,-4 7-6,1-2 4,-1-2-4,2 2 1,-2-2 0,1 1 0,-3 0 0,0-1-1,2 1 1,-5-1-1,1 1 1,0 1-1,-2 1 1,2-1-1,0 0 2,1-2-2,0 0 1,4 0-1,2-3 1,2 0 0,-1 1 0,6-3 0,-6 4 0,4-4 0,2 1 1,-2-2-1,2 1 0,-2 1 1,2-1-2,0-1 0,1 1 0,-3 1 0,4 0 0,-6 6 0,4-1 0,-6 6 0,3-3 1,0 3 0,-2 0 0,2-3 0,3-4 0,-3 1-1,1-2 2,2-3 0,-4 1 0,5 0 0,1-6 0,-2 4-1,3-2 1,-1-2-2,-5 4 1,6-4 0,-1 1 0,1 0 0,4-2 1,-1 0-1,1 0-1,-2 0 3,1 1-3,-1-1 1,2 0 0,-1 1-1,1-1 2,-3 0-1,3 0 0,-1 1 0,1-1 0,-2 0 0,1 2-1,1-2 1,-2 2 0,1-2-1,-1 1 1,1 1-1,1 0 1,-1-1-1,1 1 1,-2-2-2,2 3 2,-1-2 0,1 0 1,0 1 0,0 6-1,0 2-2,0 6 2,7 5 0,3-1 0,1 0 1,3 3 0,1 3 2,2 2-3,0 4 3,0 1-4,-1 0 0,0-2 1,-2-3-1,-2-1 2,1-3-3,-4-2 3,-1-5-1,2 0-1,-1-4 2,0 2-1,1 2 1,0 0-1,2 1 0,0 1 0,0 1-2,2 1 2,0-1 0,1 2 0,-1-1 0,1-2 0,-3 1-1,-2-1 1,-1-7 0,-2 0 1,-3-4 1,1-1-2,-1 0 0,-2-4-1,0 2 0,-2-5 1,2 4 2,2-1-3,-3 1 2,2 1-1,-1-2-1,1 2 2,1 2-1,1 0 0,-1 1 0,3 4-1,-3-4 1,4 4 1,-3 1 4,0-5-5,-1 1 6,2-1-7,-5-4 2,1 1 0,-1-1-1,-1-4 2,0 0-1,0 0 2,1 1-2,-1-1 0,2 2 1,-2-2-2,1 1 1,-1-1 1,2 2-3,-2-2 1,0 0 1,1 2-2,-1-2 1,2 0 0,-2 1-1,1-1 1,5 0 1,5 0-1,3-6-4,6-1 4,-3-5-5,3 2 6,2 0-1,1-4 2,5 2-4,1-2 2,1 2 0,-1-3 0,1 0 2,-1 1-2,-1 0 1,-1 1-1,-2 1 0,-1 0 1,0 0-1,-1 1 0,0 0-1,-2 1 1,0-1-1,-3 2 1,1-1 1,-3 3-1,-4 1 0,1 1 0,-2-2 0,-2 2 0,2-4 0,-3 4 0,-1 0 0,2-2 0,-1 4 1,4-6-1,-2 4 1,2-3-1,-1-1-1,-1 2 1,3-1-1,2 0 1,-7 2 1,6-2-2,0 2 2,-4 2-1,4-3 0,0 2 1,-4 0 1,4-1-2,-5 1 0,-2 2 0,3-1-2,-3 1 3,2-2-2,-6 4 1,7-4 0,-6 4 0,1-1 0,2-3-1,-3 5 1,0-3 0,1 3 1,-2-4-1,1 3 1,1-1-1,-1 0 1,-1-1-1,0 3 0,1-4 0,0 3 0,-4 1 0,0-2 1,0 2-1,2 0-1,-1-2 1,1 2 0,-1-1 1,-1 1 2,1 0-2,-1-2 0,2 2 0,-2 0-1,0-2 1,1 2 0,-1 0 1,0-3-2,0 3 2,0-7-3,0-3 2,-7-2 0,-3-5-1,0 0 1,-3 2-1,-1-2 2,-1-1-2,-4 1 1,2-3-1,-2 1-5,0-1 5,3 1-4,1 2 3,1-2 2,2 4-1,0 0 0,2 2-1,0-2 2,0 0-2,1-1 2,-1 1-1,0-4 1,1 2-2,-1-3 1,0 3 0,1-3 1,0 0-1,-1 1 1,3-2-2,1 2 0,0 4 2,-1 1-1,1 0 1,4 6 0,-6-6-1,5 6 0,-1-1-1,-2 0 1,1 0 0,0 0 0,-1 1 0,2-1 0,-4 2 0,2-2 0,0-1 0,0 3 0,0-1 0,-1-1 0,1 1 1,0 1-1,4 2 1,-4-2-1,3 4 0,0-1 0,-1 1 0,4 3 0,-3-4-1,0 1 1,0 0 0,0 0-1,3 3 1,-1-1 0,1 1 0,-2-3 0,1 3 0,-1-2 0,1 0 1,-1 1-1,1-1-1,-1 1 1,1-1 0,-1 2-1,1-2 2,-2 2-1,2 0 0,1-2 0,-1 1 0,-1-1 0,1 0 0,-1 1 1,1-1-2,-1 1 2,1-1-2,-1 1 1,-2-4 1,1 2-1,0 0-1,0 0 1,-2 0 0,2 0 0,0 0 0,0 2 0,-2-3 0,2 3-2,-1-2 2,1 1-1,3 2 1,-7-1 0,3 0 0,-2-1-1,-4-1 1,4 3 0,-7 0-1,1-2 2,-2 2-1,-3 0-1,-1 0 2,-5 0-2,3 3 1,-2 2 0,1-1-1,-1 1 0,-1 0-1,1-1 1,1 2 2,1 0-2,2 0 1,-4 2-1,2-1 0,-3 3 0,-3 0 1,-2 4-1,-2-1 1,-2 3-1,-3 1 1,-1-1-1,-3 1 1,-3 1 0,3-1-2,1-2 1,1-1 1,5 2-1,4-3 2,3-3-1,3-3 0,5-2 0,2 0-1,6-3 1,-2 3 1,2-2-1,5-1 0,-4 3-1,3-3-1,1 1 1,-4 2 1,5-1-1,-1-1 2,-4 1-1,5-1 0,-5 3 0,3-2 0,2-1 0,-3 3 1,2-3-2,1 0 1,0 0 0,3-3 0,-2 0 0,2 0 0,0 2 0,-1-2 0,1 2 0,-1-2 0,1 1-1,0-1 0,0 2 0,0 3 1,0 0 0,0 4 0,7 5 1,1 0-2,4 3 1,1-2-2,1 4 1,3 0 2,3 1-2,0 2 2,0 2-1,3 2 0,2 3 4,-2 0-4,1 1 5,-2-3-4,0 0-2,-1 0 2,-3-4-2,1 1 0,-1 2 1,-3-4-1,2 0 0,-2 0 2,0-1-2,0 1 2,1 0-2,-1 0 1,-1-1 0,-3 1 1,3-3-2,-2 2 2,0-1-2,1-1 1,-3-2 0,2-1 0,-4-4-1,0 0 2,-1 2 0,-1-6-1,2 4 0,-3-3-1,0-1 0,0-1 1,1 1 0,-2 1 2,2-3-2,-1 2 0,-3-5 0,2 5-1,-1-5 1,-1 0 0,1-1-1,0 2 2,-1-1-1,1 0 0,1 1 6,-4-4-6,0 0 0,0 0 0,2 2 1,-1-1 0,1 1-1,-1-2 0,1 1-5,-1-1 4,1 2 1,-2-2 0,1 2 5,-1-2-3,2 1 3,-2-1-4,1 2 0,-1-2-2,0 0-4,1 0 4,-1 0 0,2 0 1,-2 3 1,1-3-1,-1 0 0,2 0 1,-1 1 4,1-1-6,-1 0-4,8 0 5,-3 0-3,5 0 3,5-4 0,-1 1 0,6-4 0,-2 3 0,0-1 1,1-1-1,2-1 0,-2-1-1,3-1 2,0-2-1,2 2 0,-2-3 1,2 1-1,-1-6 0,1 5 1,1-5-1,-4 3 0,2-1 0,-1 0 0,-3 1 0,-1 0 0,0 2 1,-3 0-1,0 2 0,-5 2-1,1 1 1,-4 3 0,1-1 1,3 2-1,-4-1 0,3-1 1,-2 0-2,2 2 1,-4-1 0,2 1 0,-1 1 1,1-3-1,-6 3-1,4-3 1,-2 4-1,-1-1 1,3-3 1,-3 5 0,4-7-1,2 2 0,-3 0 0,5 0 0,-4 1 1,7-2 0,-2 1-2,-3 0 1,3-1 0,-4 3-1,1 0 1,0 0 0,-6 2 1,6-2-1,-6 1 0,1 1 1,-1-1 0,-4 2 0,0-2 0,0 2 0,2 0 2,-1-1-1,1 1-1,-1-2 1,1 2-3,-1-1 1,0 1 1,1-1 0,-1-1 1,1 1-1,-2-1 0,0 1 0,2-1-1,-2-6 2,0 3 0,-2-7-1,-3-5-1,0 2 0,-4-6-1,0 4 2,1 0-2,-1 2 2,-1-2-1,0-1 1,-1-2 1,1 3-2,-1-3 0,1-1-4,-2 1 4,1 3-5,0-2 6,3 2-1,-4 2-1,2-1 2,1-1-2,-2 0 1,2 2-1,0-2 1,-1 3 0,2-6 0,-1 3-2,-1-2 2,1 1 0,0 0 1,0 0 0,3 4 0,0-3-2,0 3 2,0-1-2,-1-2 1,1 3 1,2 6-1,0-1 0,-1-1-1,2 7 0,-1-6 1,0 6 0,0-5 0,-2 0 1,3 5-1,-2-5 0,2 5 0,0 1-1,-3-6 2,3 5-3,0 0 3,0 0-1,3 3 0,-2-1 1,-1-3-2,0 1 2,0 0-1,2 1-1,1 2 1,-3-5 0,0 2-1,-1-1 1,-2-3 0,3 4 0,0 0 0,2 1 2,1 2-2,-4-4 1,1 1-1,0 0-1,0-1 0,3 4 1,-2 0-1,2 0 1,-2 0 0,0-3 0,1 3 1,-1 0-1,-2-4 0,0 3-1,-1-3 1,2 3 0,-1-1-1,-2 0 2,2-1-2,-5-1 2,5 3-1,-1-1 0,-6 0 0,7 2 0,-2-3-1,-4 3 0,3 0 0,-5 0 1,0 0 0,0 0-1,-6 0 1,1 0-1,-6 3-1,1 4 2,-1-2 0,-2 0 0,1 2 0,-4-2-1,3 2 1,-2 0 0,1-2-1,3 2 1,1-4-2,8 2 1,-2 0 1,7-3-1,-1 3 2,-1-2-1,2 2-1,0-1 0,-1 1 0,3 1 0,0 0 1,-1 0 0,0 0 0,2 0 0,-3-1-2,2 1 2,-4-2 0,-3 4 1,2-2-1,-6 2 1,1-1-2,-1-1 1,1 1 0,-1 2 0,0-2 1,-1 3-1,2-3-1,-2 1 2,0 1-2,0-1 1,-1 0 0,1-1-1,-1 2 0,0-1 1,4 0-1,2-2 1,2 2 0,3-4-1,-1-1 1,0 2 0,1-1 1,-2 1 0,2-1-2,-6 3 1,6-4-1,-3 4 1,3-2-2,4-5 2,-3 5 2,4-3-2,-1-1-2,3 3 2,2-4-1,-2 0 1,-1 3 0,-1-1-1,1 3 0,0 3 1,3 3 0,0 4-1,2 4 2,5-2-1,1 0-1,3-1 1,1 1-2,0 1 2,0 2 5,2 1-7,1-1 8,1 1-6,0-1 0,1 0 2,1 0-3,2-1 0,0-1 0,-1 2 2,1-1-2,0-2 2,-2 0-1,-1 0-1,-1 0 1,-1-2 1,0 0-2,-1 0 1,-2 0 1,2 0-2,-2-1 1,1 1 0,-3-1 0,-1-4 0,1 2 0,0-2 0,-1 2 0,4 2 0,-5-5 0,1 2 0,0-1 0,-2-4 0,3 5 0,-1 0 0,-2-4 0,2 2 0,-5-1-2,2-3 4,-2 2-2,-1-4 0,1-1 0,-2 1 0,1 1 0,-1-1 0,4 2 0,-3-3 0,3 3 0,0 0 0,2 0 1,-2-1-2,-3-3 1,6 4 0,-5-3 0,5 0 0,0 3 0,-5-3-2,0-1 2,-4-1 0,5 2 0,0-1 2,0 1-2,-1 0 0,-4-2 0,0 0 0,0 0 1,1 0-1,1 0 0,-1 0 1,1 0-3,-1 2 2,1-2 0,-1 0 0,1 3 0,-1-3 0,8 0 0,-4 0 1,6 0-1,0 0 0,-1 0 1,3-5-2,-1 3 1,1-3 0,-3 2 0,1-2 0,6 1 1,-6 1-2,4-4 1,0 4 0,-4-1 0,4-1 1,0 0-1,-1-2 0,-1 2-1,-1-3 1,2-1 1,-2 2-1,4-1 1,-6 0-1,0-1 0,3 0-1,-4 1 1,4-2 0,-2 0 1,0 3-1,1-2 0,-1 2-1,-3 2 1,1 0-1,0 0 4,-2 0-3,2 1 1,-5 1-1,3-2-1,-3 1 1,4-1 0,-1 0 0,0-2 0,0 2 0,-4 2 0,3-2 1,-1 1-1,-3 1 0,7-2 0,-6 1-1,0 1 2,1 1-1,0 2 0,1-3 0,-1 3-1,6-2 0,-6 0 2,5-1-2,3 1 2,-4-1 0,6 0-2,-3-1 1,2-2 0,1 2 0,-5 1 1,4-2 0,-3 2-1,0-1 1,1 1-1,0-2 0,-1 2 1,1-1-1,0-1 0,-7 3 0,1 1-1,-5 1 1,0-2 0,0 2 0,1 0 1,1-1 0,-1 1 0,0-2 0,1 2-1,-1 0 0,1-1 0,-1 1 0,1 0 0,0-2 0,0 2 0,-1-1 0,1 1-1,-1-1 1,1 1 0,-1-2 0,1 2 1,-1-2-2,0 2 1,1-1 1,-1 1-1,1 0 0,-1 0 0,1-2-1,-1 2 2,1 0-2,-2 0 1,1 0 0,-1 0 0,2 0 0,-2 0 0,0 0-1,1 0-1,-1 0 0,0 0-1,3 0-1,-3 0-6,0 0-9,0 0-13,1 0-14,-1 0-20,0 2-23,0 4-64,-1 3-116</inkml:trace>
  <inkml:trace contextRef="#ctx0" brushRef="#br3" timeOffset="981449.1357">15582 8639 152,'0'0'35,"0"0"-1,0 0 0,0 0-1,0 0-5,0 0-6,0 0-3,0 0-5,0 0-2,0 0-3,-16 0-3,14 0-1,1 0-4,0 0 0,-1 0 2,2 0 2,0 0 2,0 0 2,0 0-1,0 0 1,6 0-2,4 0 2,0 2-4,3-2 1,-1 0 0,-1 0-2,5-5 1,-7 2-3,5-3 1,-5 3-1,-6 1 1,7 0 0,-6 0-3,1 1 1,-1-1-1,1 1 1,-1-1 0,1 1 0,1 1 1,-6 0 3,0-2 2,0 2 5,2 0 2,-1-2 3,1 2 0,-1 0-2,1-1-2,-2 1-5,1 0-4,-1-2-2,0-1 1,-4-1 0,-5-1-1,1 1 2,-1 0-3,0-1-1,5 3 1,0 1 1,4 1-2,-2-2 1,2 2-1,-1 0-1,-1-2 1,1 2 1,-1 0 0,1 0 0,-1 0-1,1 0 1,-1-2 1,1 2 3,-1-2 4,1 2 2,-1 0 1,1-1-1,0 1-3,-1-2-3,1 2-1,-1-1-3,1-1 1,-2 0-2,2 2 1,-1-3 0,1 3-1,-1-2 0,1 0 1,-1 1-1,1 1-1,-1-2 0,1 2-6,1-2 0,-1 2 0,1-1 2,0 1 3,0 0 1,0-2 1,0 2 1,0 0-1,0 0 0,1 0 1,0 0 1,1 0-1,-1 0 1,1 0-1,-1 0 1,1 0-1,-1 0 0,1 0 0,-1 0 0,2 0-1,-2 0 1,-1 0-1,2 0 0,-2 0 0,1 0-1,-1 0 1,2 0 0,-2 0 0,1 0-2,-1 0 2,1 0-1,1 0 2,-2 0 2,1 2-2,-1-2-1,2 1 3,-2-1 0,1 0 1,-1 2 2,2-2-3,-2 0-1,1 2 2,-1-2-2,0 1 1,2-1 0,-2 0 0,0 2 1,0-2-1,0 0-1,0 2 0,1-2 0,-1 0 0,0 0-1,0 0 1,0 0-1,0 0-1,0 0 1,0 0-1,0 0-1,0 0 1,0 0 0,0 0-1,0 0 2,0 0-3,0 0-1,0 0 3,2 0-1,-2 0 1,0 0 2,1 0-2,-1 0-1,2 0 2,-2 0-4,1 0 2,-1 0 2,2 0-2,-2 0 1,2 0 0,0 0-1,-1 0 1,0 0 0,1 0-1,-1 0 1,1 0-1,-1 0 1,1 0 0,4 0 0,-2 3 0,0-3 0,2 4 0,-6-4 0,0 0 0,0 0 1,6 1-1,-2 2 1,1-1-1,-1 0-1,-4-2 2,0 0-2,0 0 0,1 0 2,1 0-3,-1 0 3,1 0-1,-1 0-1,2 2 2,-2-2-1,1 0 0,-1 0 1,1 2-1,-1-2 0,1 0 1,-1 0-2,1 1 1,-1-1 2,-1 0-2,1 0 0,1 2-1,-2-2-1,1 0 2,-1 1 0,2-1 1,-2 0-1,1 0 1,-1 0-1,2 2-2,-2-2-2,1 0-4,-1 0-6,2 0-15,-2 0-22,1 0-62,1 0-163</inkml:trace>
  <inkml:trace contextRef="#ctx0" brushRef="#br3" timeOffset="982572.1999">15764 8603 97,'0'0'31,"0"0"-5,0 0-6,0 0-4,0 0 1,0 0 3,0 0 2,0 0 0,0 0-1,0 0-1,-7-8-2,5 8 1,2-1 2,-1 1 0,1-2 3,0 2-2,-1-1-4,1 1-3,0-2-4,-2 2-3,2-1-2,-1 1 0,1-2-2,-2 2 3,2-1-2,-1 1 0,1-1-3,-2 1 0,2-2 0,0 2-1,-1-2 2,1 2 1,-2 0-1,2-1 0,0 1 0,-1 0 0,1-2 0,-3 2 1,2-1-1,-1 1 1,1-2 3,-1 0-3,1 2 0,-1-2-1,1 0-1,0 2 2,-1-1-1,1 1-1,-1-2-1,1 2 1,1-1-4,-2 1 2,2-2 2,-1 2-1,1-2 2,-2 2 1,2 0 1,-1 0-1,1-3-2,0 3 1,0 0-3,0 0-1,0-2-3,0 2-4,0 0 1,0 0 0,0 0 1,0 0 4,6 2 1,1 1-2,3 7 4,-1-4-3,-2 0-1,0 1 2,-4-4-2,6 2 2,-6-2-3,-1 0 3,1 0-1,-3-3-6,0 0-5,0 0-5,2 1-15,2 3-15,-1-1-36,2 0-121</inkml:trace>
  <inkml:trace contextRef="#ctx0" brushRef="#br3" timeOffset="992824.7863">12542 6347 54,'0'0'19,"0"0"2,0 0 2,0 0-1,0 0 0,0 0-2,-77 23-2,62-16 4,8-5 1,3 1-2,-5 1 0,5-3-2,0 1-3,-1 0-1,5-2 0,-1 0-3,1 0-2,-5 3-4,-1-2-3,2 0 1,-4 4-2,5-2 0,-2 1 2,2-1 0,3-3 2,-1 0 0,1 0 0,-2 0-2,1 0-1,0 0 1,1 2-2,-2-2 0,2 0 4,-1 3-2,1-3 3,0 0 0,0 0-3,0-3 3,1-9-2,8-3 0,1-4-1,6-1 0,-1-3 0,3 0-2,2 0 0,1-6 1,0 4 2,1-3-3,-2 1 0,3 1 1,0 1 0,1 2 0,-2 0 2,-2 4 0,-2 2-3,-2 2 1,0 3-3,-7 2 2,1 3 0,-2 0 1,-5 4-1,5-1 0,-5 3 1,0-2 0,1 1 2,-4 2-2,0-2-2,0 2 2,2 0-1,-1-1 0,0 1-1,-1 0-2,2 0-4,-2 0 0,1 0-2,-1 0 0,3 0 1,1 0-2,1 6-4,1 8-7,-1 4-4,-2 4-16,-1 4-18,-2 5-22,-2 4-35</inkml:trace>
  <inkml:trace contextRef="#ctx0" brushRef="#br3" timeOffset="993368.8174">12487 6696 227,'0'0'30,"0"0"1,0 0-5,0 0-7,0 0-3,0 0-7,0 0 3,0 0-1,0 0 0,-32 41 1,30-38 0,1 2 1,1-5 1,-2 0 3,2 0-1,0 0 0,0 0 1,0 0-6,0 0 1,2-5-2,8-10-2,6-5 0,4-6-2,6-6 0,4-3-2,7-3-3,5-2-3,2-3 3,0-1-4,2 1 2,-4 2 2,0 2-2,-2 3 3,-5 4-2,-5 5 1,-4 5 0,-10 8 1,-3 4 0,-5 3 2,-6 5 1,1-1 2,-3 3-4,0-2 2,0 2 0,2 0-2,-2-1-2,1 1-3,-1-2-5,2 2-1,-2-2-3,1 2 2,-1 0 2,0 0-4,2 0-2,-2 5-12,0 14-20,-8 8-32,-5 12-55,-10 2-90</inkml:trace>
  <inkml:trace contextRef="#ctx0" brushRef="#br3" timeOffset="993876.8465">12492 7210 238,'0'0'44,"0"0"-7,0 0-10,0 0-2,0 0-4,0 0 2,0 0 2,0 0 1,0 0-5,-8 9-4,8-10-5,1-10-11,9-7 5,3-7-6,6 2 3,1-3 1,8-3-4,2-3 3,2-6-1,3-1 1,1-4-1,1 1-1,1 0-1,1 3 1,0 5-1,-3 2 0,-1 5 1,-6 5 0,-6 7-1,-9 4-2,-4 5 0,-5 4 1,-5 2-1,0-1 4,0 1-2,1 0 1,1-2 0,-1 2-2,1 0 0,-1-1-6,0 1-3,1 0-6,-1 0-3,1 0-10,-1 1-26,-1 11-71,0 10-95</inkml:trace>
  <inkml:trace contextRef="#ctx0" brushRef="#br3" timeOffset="994390.8759">12519 7726 309,'0'0'29,"0"0"-4,0 0-2,0 0-3,0 0 1,0 0-1,0 0-1,0 0-2,0 0 1,-12 12-6,12-12-1,0 1-3,0-1 1,0 0-3,0 2 1,0-2-2,0 0-3,4-6 0,5-5 2,7-5-2,-2-3 1,6-8-1,3-4-2,5-8 2,2-3-1,4-5 1,0 0 1,4 1-3,2 2 0,1 3 0,-3 3-1,-2 4 1,-3 6 0,-4 4-3,-5 4 3,-3 3-4,-10 9 5,-2 1-2,-5 7 1,-4 0 0,0-3 0,0 3 0,2 0 0,-1-1 0,0 1 0,1-1 0,-1 1-2,-1-2 1,2 2 0,-2-1-1,1 1-1,-1 0-1,0-2-3,2 2-4,-2 0-8,0 0-23,-5 13-51,-6 10-141</inkml:trace>
  <inkml:trace contextRef="#ctx0" brushRef="#br3" timeOffset="994905.9053">12487 8124 188,'0'0'32,"0"0"6,0 0 3,0 0-5,0 0-4,0 0-3,0 0-4,0 0-1,0 0-6,0 0-2,8-16-2,4 0-1,1-1-2,3-3 0,2 0-2,4-7-2,6-4 1,2-6-2,5-6-5,5-5 1,2-4-2,4-2-2,2 0 4,0-2-2,-3 2 0,-2 8 0,-7 8 1,-6 4-1,-5 10 1,-10 7-1,-7 10-1,-2 4-2,-6 3-2,0-1 2,0 1-3,1 0 3,1 0 0,-1 0 0,4 0 0,-2 1-1,0 4-1,-1-3-3,-2 3-5,2 0-6,-2 0-12,1 7-18,-1-2-36,0 6-66</inkml:trace>
  <inkml:trace contextRef="#ctx0" brushRef="#br3" timeOffset="995443.9361">12618 8274 216,'0'0'21,"0"0"-3,0 0 1,0 0 4,0 0-3,0 0 0,0 0 6,0 0-7,0 0 7,0 0 6,-7 27-1,7-27-1,0 0-8,7-11-6,3-7-4,6-8-2,0-1-1,1-2-4,2 0-2,4 1 0,0-1-3,3 1 0,-1-1 4,3 0-3,1-3-2,-1 3 2,0 3-2,-2 0 2,-2 3-1,-5 5-4,0 0 4,-3 3-3,-7 5 2,1 1 2,-4 4-1,-2 2 0,0 2 0,-4 1 0,0-1 0,0 1 0,2-2-1,-1 2 1,0-1-1,1 1 0,-1-2 0,1 2 0,-1-2-1,1 2 1,-1 0 0,1 0 2,-1-2-2,1 2 0,-1-3 1,1 3-1,-1 0 1,1 0 0,0 0-1,-2 0 1,1 0 0,-1 0 1,2 0 1,-2 0-1,0 0 0,1 0 1,-1 0-1,0-2 1,2 2 0,-2 0-1,0 0 0,0 0-2,1 0 2,-1 0-1,0 0 1,0 0 0,0 0-1,0 0-2,0 0 1,0 0 0,0 0 1,0 0 1,0 0-2,0 0-1,0 0-2,0 0-4,0 0-3,0 0-7,0 0-12,0 0-13,0 0-15,0 0-30,0 0-121</inkml:trace>
  <inkml:trace contextRef="#ctx0" brushRef="#br3" timeOffset="995955.9654">12935 8288 147,'0'0'24,"0"0"3,0 0 1,0 0-1,0 0-3,0 0-9,0 0-4,0 0-2,0 0-2,0 0 0,14-40-3,-2 21 1,0 1 0,0 1-3,1-2 0,3 1-1,-1 0-1,1 1 1,-2-1 1,2 6-2,-1-2 0,-4 5-2,-1-2 2,0 2 0,-1 3 0,-2-2 0,-1 5 0,-3-1 3,0 1-2,1 0 0,-1 1 1,1-3 1,-1 3-3,0-1 1,-3 3-1,0-2 0,0 2 1,1-1-1,1 1 1,-1-1-1,1 1 0,-1-3 1,1 3-2,-1 0 0,-1 0 1,2-3 1,-2 3-1,1-1 1,-1 1-1,0 0-2,2 0 1,-2 0-6,0 0-7,0 0-29,3 0-150</inkml:trace>
  <inkml:trace contextRef="#ctx0" brushRef="#br3" timeOffset="1.00276E6">2197 13943 349,'0'0'31,"0"0"3,0 0 5,0 0 1,0 0-2,0 0-4,0 0-5,0 0-7,0 0 2,-10 0-1,9 0-5,-1 0-4,2-7-6,0-5-5,6-9-1,11-11-7,12-7 5,9-7-2,5-6 2,5-3 3,-2-2-2,-1 3 2,-3 6-3,-3 7-2,-5 7 4,-3 7-5,-5 7 2,-6 5 2,-4 5-2,-9 6 2,2 1 0,-5 1 1,2 1-1,-2 1-1,-4 0 0,0-2 0,0 2-4,2 0-1,-1 0-4,5 0-5,-1 0-11,0 0-19,4 7-33,-6-3-99,0 10-87</inkml:trace>
  <inkml:trace contextRef="#ctx0" brushRef="#br3" timeOffset="1.00328E6">2376 14158 506,'0'0'7,"0"0"4,0 0 5,0 0 5,0 0-1,0 0-2,0 0-2,0 0-4,0 0-1,-16 8-1,16-8-1,-1 0 0,1 0 0,0 0-2,1-5 1,10-9-1,7-6-2,7-5-1,4-6 1,8-7-3,7-6-2,6-6-2,4-3-4,1-4 3,3-1 1,1 3 4,-3 2 0,1 4-1,-2 4 2,-7 7-3,-7 7 1,-6 7-1,-8 7 0,-9 5-1,-4 5-2,-5 4 1,-5 1-1,1 0-1,-5 2-2,0 0-3,0 0-4,1 0-7,5 0-11,1 2-22,0 6-59,-1 6-147</inkml:trace>
  <inkml:trace contextRef="#ctx0" brushRef="#br3" timeOffset="1.00379E6">2771 14246 417,'0'0'31,"0"0"3,0 0-2,0 0-7,0 0-5,0 0-6,0 0-2,0 0-3,0 0-1,0 0 0,-13 11 0,13-11-1,0 0 1,4-5-2,8-10-1,5-7-1,6-3-1,3-6 0,5-3 0,3 0-3,6-4 3,2-1-5,-1 0 1,1 0-1,-2 1-3,0 1 4,-1-2-4,-1 5 3,-1 0 2,-4 4-2,-4 1 3,-4 5-1,-5 4 1,-3 3-1,-7 5 0,-4 6 1,-1-1-1,-2 5 0,1-1 1,-1-1-1,-3 4-2,0 0-3,0 0-5,1 0-10,0 0-13,2 0-21,0 0-52,2 0-147</inkml:trace>
  <inkml:trace contextRef="#ctx0" brushRef="#br3" timeOffset="1.00429E6">3127 14241 348,'0'0'35,"0"0"11,0 0 0,0 0-7,0 0-10,0 0-10,0 0-5,0 0-3,0 0-2,0 0-1,23-37 0,-10 16-4,3-3-1,0 2-2,1 0 0,2 1-1,3-2-1,-1 2-1,4-1 0,-2-2 1,2 4 0,1-4 0,1 3 1,0 0-1,1-1 1,-1-1 0,-1 0-6,-2 0 7,0 1-7,-2 0 5,-2 3 2,-4 2 0,-6 6-1,1-1 1,-5 6 0,0-2-2,2 0 0,-4 6-1,-2-1-2,-2 3-1,0-2-5,0 2-3,2-1-14,-1 1-12,1-2-18,-1 2-40,-1 0-133</inkml:trace>
  <inkml:trace contextRef="#ctx0" brushRef="#br3" timeOffset="1.00479E6">3427 14338 343,'0'0'7,"0"0"1,0 0 2,0 0 2,0 0-4,32-91 0,-17 67-1,2-2 0,2-1-1,1-2 1,5-2-1,1 0-4,1 0 0,0 1 3,-1 1-2,-1 2 4,0 3-3,-4 0 1,0 1 0,-4 1-5,0 2 4,-3 0-4,-6 8 2,2 0-1,-4 3 1,-3 4-1,1-2 0,-1 4 1,0 1-1,1-1 0,-4 3 0,2-5-2,1 2-3,-2-1 1,5-4-5,-3 4-2,0 2-12,0-1-49,1 1-118</inkml:trace>
  <inkml:trace contextRef="#ctx0" brushRef="#br3" timeOffset="1.00532E6">3709 14240 396,'0'0'17,"0"0"3,0 0 3,0 0-2,0 0-1,0 0 0,0 0 1,0 0 2,0 0 4,0 0-1,-14 4 0,12-4-1,1 0-1,1 0-1,-2 0-3,2 2-4,-1-2-4,1 0-5,0 0-2,0-2-2,0-8-1,9-7 0,4-5-1,4-5 0,5-2-2,0-2 2,1-4-2,1 0 2,-1 1-2,-2 0 0,0 3-1,-2 1-4,-3 3 6,-2 3-5,-2 3 4,-2 1 1,-1 6-1,-4 0 2,1 1-1,-1 5 1,2-4-2,-3 4 1,-1 4-1,0 1 0,-3 3 0,1-5-2,2 2-2,0 0-2,0 0 0,-3 3-3,0-2-4,0 2-5,2 0-1,-1-1-3,-1 1 0,2-2-4,-2 2-2,1-1-8,-1 1-9,2 0-21,-1 0-64,-1 0-97</inkml:trace>
  <inkml:trace contextRef="#ctx0" brushRef="#br3" timeOffset="1.00583E6">3714 14296 358,'0'0'39,"0"0"1,0 0-2,0 0-4,0 0-8,0 0-7,0 0-8,0 0-1,0 0 0,0 0 3,7-23 3,2 8-1,1 0 0,1-2-3,1 0 0,0 0-4,0-4-2,2 0-4,1-4 0,1 0 0,4-7 1,2-1-4,3-5 1,1-1-2,3-3-3,-3 3 5,0 3-4,-5 0 3,-2 7 2,-2 3-1,-3 3 2,-2 3-2,-3 7 1,-1 1-1,-4 5 1,0 3-1,0-4-1,-1 5 1,-1 1 0,1-1 0,-3 3 1,0-2 0,0 2-2,1 0 2,-1-2-1,2 2-1,-2-1 2,1 1-3,-1-2-2,0 2-2,2-2-10,-2 2-9,0 0-20,1 0-25,-1 0-57,1 0-130</inkml:trace>
  <inkml:trace contextRef="#ctx0" brushRef="#br3" timeOffset="1.00637E6">4052 14364 275,'0'0'77,"0"0"-10,0 0-15,0 0-17,0 0-9,0 0-7,0 0 0,0 0-1,0 0-2,0 0 4,0 5 1,0-7-2,0 1-2,0-1-3,0 0-3,0-3-1,0-2-3,0-5-1,7-6-3,2-1 2,3-10-3,5 0 1,0-2-1,1-1-1,2-1-1,-1 0 0,1 1 0,-3 2 1,-1 1-1,0 3 1,-2 0 0,1 1 1,-2 3-2,-1 2 2,-1 2-2,-4 5-4,1-1 4,-4 6-4,1-1 4,1 1 0,-4 4 0,1 1 1,-3 3-1,0-2 0,0 2 0,1 0 0,-1-3 0,2 2 0,-2 0 1,1-1-2,-1 1-1,2-1 1,-2 2-3,1-2-3,-1 2-11,0 0-25,1 0-32,-1 0-27,0 0-54,0 0-99</inkml:trace>
  <inkml:trace contextRef="#ctx0" brushRef="#br3" timeOffset="1.0069E6">4178 14272 451,'0'0'15,"0"0"0,0 0 2,0 0-2,0 0-8,0 0 1,0 0-5,0 0 1,0 0 1,-9 0-3,9-2 3,0 2 1,-1 0-1,1 0 4,0 0-1,0 0-2,0 0 2,-2 0-2,2 0-1,0 0 2,-1 0-1,1 0-2,0 0 2,-2 0-1,2 0 0,0 0-3,-1 0-1,-1 0-1,1 0-1,0 0 0,-1 0 2,1 0-1,-1 0 0,1 0-2,-8 0-3,3 0 0,-5 0-1,0-1-2,0-1-4,2-1-10,-2 1-13,-1 1-17,1-1-21,-8 2-23,1 0-49</inkml:trace>
  <inkml:trace contextRef="#ctx0" brushRef="#br3" timeOffset="1.00693E6">3758 14197 344,'0'0'36,"0"0"-1,0 0 1,0 0-7,0 0-5,0 0-9,0 0-5,0 0-4,0 0-4,0 0 1,-18-79-2,29 52 1,2-3-1,6-6 1,0-5-3,4-4 3,0-1-2,2-3-4,-1-2 5,1 3-4,-2 1 2,0 4 2,-4 2-2,0 7 1,-5 5 1,-2 9 1,-4 5-2,-3 7 2,-2 4-1,0 1 3,-3 3 0,0-1 3,0 1 2,0 0 2,0-2 2,0 2-1,1-2-2,-1 2-4,3 0-1,-3 0-4,1-3-2,-1 3 1,2-2-2,-2 2 1,1 0 0,1 0 1,-1-2 0,0 2 1,1-1-1,-1 1 1,1-2-2,-1 0-2,1 2-1,-1-1-4,1-1-2,2-3-7,5-5-37,-4 1-152,6-1-56</inkml:trace>
  <inkml:trace contextRef="#ctx0" brushRef="#br3" timeOffset="1.01261E6">1340 12750 491,'0'0'22,"0"0"-4,0 0-7,0 0-9,0 0-6,0 0-3,0 0 2,0 0 6,0 0 0,3 79 0,-3-30-1,-5 5 0,-16 4 0,-13-2 8,-9-1 5,-9-9 0,3-6 4,0-5-2,5-10 1,8-4 3,3-9 7,4-5-1,3-7-4,4 0-4,1-11-10,0-4-4,4-5-5,0-2 5,3-7-5,5-3 3,4-5 0,4 0-2,1-3 2,0 1-2,7 2 2,6 3-2,2 5 0,2 5-3,3 7 0,0 4-1,3 6 1,5 5 2,2 2-3,3 4 3,1 4-2,0 6 2,3 1 1,0 2-5,4 1 2,-1 3 0,-5 1 0,-2 2 5,-11 2 0,-2 1 1,-4 0-4,-2 0 3,-2-1-2,1-1 1,-3-1 5,0-2-6,2-3 4,-2-2-5,-3-8-1,2 1-2,-4-3-6,-2-4-18,6-3-22,4 0-33,0 0-109,7 0-54</inkml:trace>
  <inkml:trace contextRef="#ctx0" brushRef="#br3" timeOffset="1.01311E6">1730 12971 501,'0'0'6,"0"0"1,0 0-2,0 0 2,0 0 0,0 0 2,0 0 2,0 0-1,0 0-1,0 0-1,-3 70-1,8-49-3,-1-1 0,3 2-2,2 0 2,1 2 5,0 1 5,1 2 2,0-2-1,-2 2-6,0-1-5,-1-4-3,-1 1-2,0-2-1,0 1-3,1 0-8,-3-7-41,3 3-206,-1-8-14</inkml:trace>
  <inkml:trace contextRef="#ctx0" brushRef="#br3" timeOffset="1.07287E6">16958 17062 326,'0'0'31,"0"0"11,0 0 2,0 0 0,0 0-3,0 0-7,0 0-2,0 0-4,0 0-4,-32-70-1,32 70-8,-1-2-4,-2 2-4,3 0-6,0 4 0,0 18 0,4 10 4,5 15-1,0 10-3,2 3 4,-1 4-4,-2 1 0,-2-2 3,-3-4 0,-2-5 3,-1-8 4,0-14 4,0-8 0,0-10 3,0-10-4,0 2-3,0-6 0,-1 0-2,1 0-4,0 2 0,-2-2 2,2 0-4,-3 0 1,-1-12-3,-4-6 0,0-11-1,-4-6 1,2-6 0,0-6 1,-3-4 0,1-1-2,0-4 2,0 1-5,3 1 4,1-1-2,3 8 0,5 4 1,0 5-2,2 8 3,6 4-3,4 4 0,1 4 1,3 5 0,4 1 0,-7 4-1,6 4-1,0 4 0,-1 0 1,4 7 0,-6 5 2,-2 5-2,-5 4 1,-2 4 0,-2 4 2,-4 5-1,-1 5 5,0 3 2,0 2-6,-6-2 6,-1-3-7,-2-5 0,2-11 0,3-6-1,1-7 4,2-5 1,-1-1 2,2-4-1,0 0-4,-1 0 1,1 0-1,0 1 1,-2-1-2,2 0 2,0-1-4,0-8-1,6-6-1,4 1 2,5-2 3,1 0-4,2 3 4,4-3-4,-2 7 3,2-1-6,-5 3-1,-2 7 4,1 0-3,-5 0 8,3 13-5,-6 6 1,-4 6 0,-4 5-1,0 4 5,-4 7-1,-6 0 1,-3-1 0,-4-2 1,-1-5-1,-1-8 4,3-8-2,2-7 2,2-2 0,3-4 3,4-2-1,2 1-1,3-3 0,-1 0-7,-4 0 0,1 0-2,-1-1 0,3-1 2,2-6-3,0 2 2,0-5-4,2-8-2,7 4-6,4-4-8,-1 5-29,1-2-43,1 0-141,4-2-82</inkml:trace>
  <inkml:trace contextRef="#ctx0" brushRef="#br3" timeOffset="1.07339E6">17499 17186 639,'0'0'22,"0"0"-2,0 0 3,0 0-1,0 0-7,0 0-4,0 0-4,0 0-2,0 0-4,0 0 3,81-69-2,-55 69 0,1 3 0,-1 10 0,-1 3 1,-5 6-2,-2 5 2,-5-1-6,-6 5 5,-1-4-1,-6 0 5,0 0 2,-6-6 1,-3-1 7,-4-6 0,-1-1 3,-2-6-3,2-1 1,-3-4-5,-1-2 0,-2-5-5,-2-7-1,3-3-4,6-7 0,2-2-3,5-3-4,3-5 7,3-3-4,3-2 0,5-4 2,7-3-9,-1 5 5,5 3-3,0 5-8,-2 4-14,-1 10-21,-1 7-63,2 6-186,-7 4-27</inkml:trace>
  <inkml:trace contextRef="#ctx0" brushRef="#br3" timeOffset="1.07487E6">18346 17190 356,'0'0'76,"0"0"-11,0 0-21,0 0-10,0 0-11,0 0 4,0 0 0,0 0 1,0 0 1,-27-92-4,20 73-3,-1-1-2,-2 2-4,-4 0-7,-1 1-1,-2 1-4,-1 3 1,4 6-1,-1 0 0,4 5 1,1-1-2,0-1-1,-2 4-1,-2 0-2,1 7 1,0 7-1,0 6-1,6 4 2,-1 7-4,4 4 4,2 3-1,1 3 3,1 0 6,0-2-8,1-3 7,4-5-5,4-6-3,2 1 4,2-6-5,2-1 0,2-4 0,-5-7-1,3-3 3,-4-3 1,1-2 0,6 0 0,-1-5-2,2-4 2,-2-4-3,-5-4 3,-1-3 2,-3-2-3,-4-4 2,-2-2-3,-2-2-6,0-2 7,-3 1-4,-5 2 7,1 2 2,0 9-4,1 5 1,2 3-1,2 6-1,1 1 1,1 3-3,-2-1 0,2 1-2,0 0 2,5 2 4,8 11-1,0 4-1,2 5 1,0 0 3,-2 2-3,3-2 7,-3-4-9,0 1 2,-4-7-3,-2 0 1,-1-4-4,2-2-5,0-1-10,-4-1-29,10-4-38,1 0-102,7-8-113</inkml:trace>
  <inkml:trace contextRef="#ctx0" brushRef="#br3" timeOffset="1.07541E6">18721 16897 495,'0'0'59,"0"0"0,0 0-12,0 0-13,0 0-11,0 0-10,0 0-1,0 0-3,0 0 0,-19 98-1,19-74-3,0 4 0,4 1-1,1 3-1,0 4 2,0 1 2,-1-1-2,2-3 4,0-3-2,-2-8 0,2-5-1,-4-7 3,0-6-5,-1 3-2,-1-7-1,5 0-3,2 0 3,7-9 0,1-8-2,2-7 0,-4-7 1,3-1-4,-3 0 5,-2 3-6,0 5 3,-4 7 1,-2 3 1,-1 4 2,-3-1 0,2 0 0,-3-2-1,2 3 3,-2-3-1,0 1 1,0 5-1,0-6-2,0 6 1,0 2 0,0-2 0,0 7-1,0-2-1,0 2 1,0 0-2,0 0 0,4 7 1,2 8-1,4 6 2,3 5-1,-2 1 1,3 0-1,0 2 1,-1-2 6,3-1-5,-3-3 3,1-3-8,-5-8-1,1-3-4,3-3-4,-6-2-9,7-1-32,1-3-42,0 0-99,5-7-110</inkml:trace>
  <inkml:trace contextRef="#ctx0" brushRef="#br3" timeOffset="1.07593E6">19137 17242 515,'0'0'14,"0"0"11,0 0 6,0 0 2,0 0-6,0 0-2,0 0-8,0 0 0,0 0 0,0 0-4,62-35 0,-49 6-8,-1-2 2,-2-1-7,-3 0 5,-1 4 0,-2-1-1,-1 2 2,-1 1-1,-2 11 1,0-2-2,0 6 1,0 7-1,-3-6 2,1 6-1,1-1-2,-1 2 0,2 3-1,-1-1-1,1 1-1,-3 0 2,-3 6-4,2 9 2,-2 2-1,3 5 0,3 2 1,0-4 0,2 4 0,3-4 0,3 2-1,0-1 1,3-2-2,3 1 1,1-1 3,2-5-6,-5-6-1,2-1-4,0-5-10,4 1-21,-2-1-46,1-2-101,-2 0-117</inkml:trace>
  <inkml:trace contextRef="#ctx0" brushRef="#br3" timeOffset="1.07645E6">19465 16963 619,'0'0'2,"0"0"4,0 0 4,0 0-3,0 0-1,0 0-2,0 0-5,0 0 0,0 0-1,0 0 0,93 36 0,-77-11 1,-2 4 1,1 3 3,-5 0 9,-3 0-3,0 0 6,-6-3 0,1-10 8,-2-3 1,0-5 10,0-6-2,0-1-8,0-4-2,-3 0-9,-5-1-3,-3-10 0,1-7-6,5-9-7,3-7 5,2-5-5,0-2 3,7 0 0,0 0-3,4 2 3,1 2-3,0 0 2,-2 4-4,3 7-2,-5 6-4,-3 8-12,-2 8-13,-1-1-36,1 2-42,-2 1-114,6 2-75</inkml:trace>
  <inkml:trace contextRef="#ctx0" brushRef="#br3" timeOffset="1.07699E6">17868 18006 591,'0'0'46,"0"0"-5,0 0-14,0 0-3,0 0-11,0 0-6,0 0-2,0 0 0,0 0 7,0 0-4,7-29 6,10 12-3,5 2-4,3 0 1,2 0-2,5 2-2,4 1 0,5 2-1,6 3-3,8 0 2,4 2-2,5 0 4,3 2-2,1-4-4,4 0 3,-1-3 1,2-3 0,2 1 1,-1 0 1,1-2-3,-1-1 3,-2-1 0,-2-6-2,-2-4-2,-3 1 1,-1-4-2,-2 3 3,-3 2-1,-3 1-1,-1 5 0,-3 0 0,-2 4-1,-4 2 0,-3 0 1,-4 0 2,-4 0-2,-6 2-2,-3 1 1,-9 5 0,0-1 0,-6 2 2,-7 1-1,2 2 0,-6 0 0,0 0 0,0 0-1,1 0 2,2 0 0,-2 0-1,1 0-1,-1 0-2,1 0 0,-1 0-1,1 0-1,-1 0-8,1 0-11,-1 0-28,0 0-43,1 0-128,-1 0-83</inkml:trace>
  <inkml:trace contextRef="#ctx0" brushRef="#br3" timeOffset="1.07936E6">20058 16487 383,'0'0'48,"0"0"-2,0 0-1,0 0-4,0 0-2,0 0-5,0 0-5,0 0-7,0 0-4,-36-71-2,32 68-5,4 3-5,-5 0-4,-3 3-5,-3 10 2,-4 8 2,3 3-7,-1 6 8,1-1-6,4-2 1,-1-7 4,5-10-4,-1-1-3,4-5-4,-1 0-15,1 1-18,1-2-25,7-1-67,8 0-134</inkml:trace>
  <inkml:trace contextRef="#ctx0" brushRef="#br3" timeOffset="1.07989E6">20330 16615 396,'0'0'44,"0"0"3,0 0-5,0 0-1,0 0-7,0 0-3,0 0-6,0 0-7,0 0-5,-86 0-6,69 0-2,-2 7 0,2 3-3,4 2 1,0 5-1,6 2-2,1 2 1,3 3-3,2 0-1,1-1 1,1-1-2,5-5-1,1-3 2,3-2-1,3-5-1,0-2 0,3 0-2,-1-2 3,2 0 0,-2 2 1,2 2 2,-3 4 1,-2 1 0,-6 5 1,-2 2 0,-4 3 1,0 2 3,-7-2 1,-5 2 3,-1-4 2,-1-2 3,-2-5 2,4-6 5,-4 0 1,6-5 1,-4-2-5,-4 0-5,3-5-5,-2-1-2,5-2-1,3 2-3,2-1-1,-1 0 0,4 3-2,-2-4-1,5 5 2,-2-2-3,2 2-1,1 3-3,-2-2-7,2 2-8,0-7-20,0-3-34,4-4-120,8-3-109</inkml:trace>
  <inkml:trace contextRef="#ctx0" brushRef="#br3" timeOffset="1.08049E6">21258 16600 490,'0'0'45,"0"0"-4,0 0 0,0 0-3,0 0-10,0 0-2,-68-84-8,49 74-1,8 2-2,-5 4-5,-2 4-2,1 0-6,-3 10 0,3 6-5,2 7 5,2 6 0,4 6-2,3 4 1,5 7-1,1 4 1,3-1-2,6 0 3,5-5-3,1-7 3,2-7-1,-1-6-2,3-5 0,-2-7 0,2-4-2,-1-3 4,-4-1-1,3-3 0,2 1-3,1-2-3,6 0-3,-4 0-4,-5 0-12,0-2-13,-1-3-22,3 2-29,2-4-61,-1 0-115</inkml:trace>
  <inkml:trace contextRef="#ctx0" brushRef="#br3" timeOffset="1.08111E6">21460 16533 516,'0'0'42,"0"0"-3,0 0-4,0 0-10,0 0-4,0 0-4,0 0 0,0 0-3,0 0-3,0 0 0,25 113 0,-15-73-3,0 2 2,3 2 2,-1-1-5,2-4 2,-2-4-4,-2-5 1,0-5-2,-4-8-2,-2-8 1,-2-4-1,-2 0 1,1 0-1,1 0 2,-1-1-1,-1-4 0,0 0 1,0 0-4,0 0 0,0-7 2,-3-10-1,-1-5 0,-1-4 0,4-4-2,-1-2 0,2-5 2,0-2-3,0 3 0,8 3 1,1 4-1,0 4 0,3 5 0,1 1 0,-3 7 0,3 2-1,2 5 2,-1 5-3,6 0 0,-1 13 0,0 6-1,-2 3 1,1 6 2,-2 0 2,-2 1-2,-1 2 2,-3-5 1,-1-1-4,-1-4-3,-2-6-11,-3-8-16,-1-2-20,-2-5-40,0 0-79,0 0-114</inkml:trace>
  <inkml:trace contextRef="#ctx0" brushRef="#br3" timeOffset="1.0818E6">22191 16624 493,'0'0'65,"0"0"-5,0 0-13,0 0-12,0 0-8,0 0-7,0 0-4,0 0-1,0 0 0,-76-34-5,63 34-4,5 10-1,-5 7-1,4 5-1,0 4-1,2 4 0,0 5-2,1 1 0,2 2 1,1-2 0,0-11 0,3-4-1,0-3 0,0-6 3,1 3-2,2-7-1,-1-6-1,5 2-2,0-4 1,6-4 2,2-7 0,-2-6 1,-2-2 0,1-4-3,-4-1 3,1 0-1,-1 5 1,-3 4 2,1 3-3,-3 2 1,-2 5-1,1 3 1,-1-3-1,1 1 1,-1 0 0,1-1-1,-2 5 0,0-2-1,0 2 0,0 0 1,0-1 0,0 1 0,1-2-1,1 2 1,-1 0-1,0 0 2,5 0 1,-2 0 0,4 3-1,2 8 1,-2 3-2,2 7 2,-2 4-1,-1 1-4,2-3 5,-2 1-3,2-2 2,-3-9 2,3-1-4,-3-4 1,2-2-1,0-2 0,2-4 1,5 0 2,1-8-2,3-11 2,-2-5-1,-3-5-2,2-3 0,-1 3 0,-2 2 1,-2 6-1,-3 8-1,-3 5 0,1 0 1,-3 5 0,0-1 1,0 0 0,-3 4 0,0-1 1,0 1-1,1-6 1,1-2 0,-2-2 1,0 0-1,0 3 0,0-3-2,0 5 1,0 0 0,0 1 1,0 4 0,-2-1-1,2 1 0,0 0-2,0-2 0,0 2 3,0 0-1,0 0 1,0 2 1,0 3-2,0 7 1,0 5 0,0-5 0,3 7 0,2-3-1,1 2 0,0 9-1,2-2 0,0 3 2,4-3-2,-2 1 3,0-3-3,-1-7 1,-2-4-2,-3-2 1,-2-8 0,1 3 1,-3-5-1,1 0-1,2-2-2,0-8-7,1 0-9,-4-6-21,0-6-36,-4 7-42,-2-12-98,0 5-72</inkml:trace>
  <inkml:trace contextRef="#ctx0" brushRef="#br3" timeOffset="1.08233E6">22403 16429 370,'0'0'11,"0"0"5,0 0 3,0 0-3,0 0-3,0 0-8,0 0-4,0 0-4,0 0-7,0 0-24,16 0-90,-7 2-102</inkml:trace>
  <inkml:trace contextRef="#ctx0" brushRef="#br3" timeOffset="1.08283E6">22669 16598 410,'0'0'47,"0"0"9,0 0 3,0 0-12,0 0-10,21 83-9,-19-74-4,-2-2-2,0-3-2,1 2 0,-1-6-4,0 0-1,0 0-2,0 1-4,2 1-1,-2 0-3,0-1 0,0 1 1,0-1-2,1-1-1,-1 0-2,0-3-2,0-15 1,0-9 1,0-12 0,3-3-2,0-2 0,0-1 3,3-1-3,0 7 6,1 4-4,-3 13-1,1 5-2,-2 7 1,-2 6-3,2 1 2,1 3 2,5 0-3,1 7 2,5 7 1,-1 4-1,-1 7 2,1 2 2,2 3-7,3 4 9,-1 0-6,0-2 1,-1 0 2,-2-5-2,1 0 1,-3-7-1,-1-1 1,-2-6-2,-2-2 3,-2-5-3,3 0 2,-2 2-1,0-4 2,1 2-4,-5-4 1,5 2 0,-4-2 1,1-1-4,-1 2-2,-4-3-12,0 0-29,0 0-68,0 2-193,0-2-19</inkml:trace>
  <inkml:trace contextRef="#ctx0" brushRef="#br3" timeOffset="1.08407E6">17369 17886 368,'0'0'57,"0"0"-6,0 0-8,0 0-7,0 0-11,0 0-4,0 0-9,0 0 0,0 0 1,-24-6-1,24 6 5,0 0-3,0-2 3,11-1-2,2-2-2,7 0 1,-1-4-3,1 4 1,3-2-3,0 2-1,2-2-2,1 2 1,3-3-3,0 1-2,3 4 2,-2-4-3,2 2 0,-2-3 0,1 0-1,-1 2 4,-1-2 2,0 1-1,1-1 2,1 3 0,0-2-1,3 0-1,-2-1-1,2 3-1,-1-2 0,0 2 3,1 3-2,2 0-1,0-1 2,0 0 0,5-1 1,-2 1-3,0-1 1,4-1-2,1 0 1,0-3 1,3-3-1,3 1 2,1-1 0,0 4-3,0-1-1,3 3 2,-3-1 2,-1 0-1,2-1-3,-2-1 0,-3 1-2,0-1 3,-3 5 0,-2 0 2,-2 2 0,0 1-4,-4 0-1,0 0 0,-1 0 0,1-4 4,-2 1 0,1-2-2,0-2 0,1 2-3,0-3 3,3-1 1,-1 2 1,1 2 1,1-3-4,-1-4-1,2 0 0,1-1 5,-2-1-4,2 2 1,1 0-2,-1 2 1,2 0-2,-2 2 4,1-2 0,2 1-1,0-2 4,1 2-6,-1-1 3,1 3 1,-1-3-4,1 1 3,1-1-3,2 2-1,0-1 4,1-1-2,2 2 1,2-2 2,1 3-5,0-1 2,1-1-1,2 0 0,0 0 3,0-1 1,-1-1-3,-2-2-2,-1-4 3,-2 0-6,-2 0 9,-2 2-4,-2 3 0,1 4 1,-1 2-3,-1 1 3,0 4 0,0 1-1,-1 0 2,-2 3-2,1 2 0,-2 2 1,0-2 0,0-1-1,-1-4 0,-1 0 0,-3 0-1,1-4 1,-4 1 0,1-2 0,-2-1 0,-1 1 1,-2 1-1,2 2-1,-2 2 1,-1 0 2,1 0-2,0 3 1,-1 0-2,1 2-1,-3-3 3,1 2-1,1-1 1,-1-3-1,2 0-1,0-2 1,1-5-1,1-1 2,-1 0-1,-1-3 0,1 3-1,-1-1 0,0 3 2,0 0-1,-1 1 0,-1 3 1,2 0-2,-4 2 2,2 0 0,-2 0-3,-1 2 2,-1-2-1,-7 0 1,3 0 1,-1 0-2,-6 0 2,6 0 0,-5 0-2,-3 0 0,3-2 0,-9 0-1,2 2 1,-2 0 0,2 0 0,-1 0-1,2 0 0,-5 0-1,3 0 1,-2 0-3,1 4-2,-4-4-2,6 0-6,8 0-14,1-10-50,2-14-237,-10-20-36</inkml:trace>
  <inkml:trace contextRef="#ctx0" brushRef="#br3" timeOffset="1.08533E6">22216 16085 434,'0'0'42,"0"0"-6,0 0-11,0 0-11,0 0-7,0 0-1,0 0 2,0 0 0,0 0 0,-4 43-4,8-23 0,1 2-2,1-4 2,0 2 0,1-3-1,-2-7-1,3 2 1,2-3-2,-2-4 1,6 0 0,1-1-1,1-4 0,4-1 0,-2-9 1,-2-2-2,-2-3 3,-1-2-1,-4-1 1,-2-3 1,-1 6 3,-3-3 5,-3-2 5,0-1 2,-7-4 4,-2 3-5,-4 3-1,-3 4-3,0 3-2,2 4 0,-1 2-2,2 4-2,2 2-2,-2 0 0,1 0-2,2 0 0,-1 2-2,-3 6-2,7-2 0,-4 5 0,5-4-1,0 1 0,2 0-7,-1 4-11,-2 3-57,4-2-217,0-1-32</inkml:trace>
  <inkml:trace contextRef="#ctx0" brushRef="#br3" timeOffset="1.15782E6">25955 12909 439,'0'0'41,"0"0"2,0 0-2,0 0-1,0 0-4,0 0-6,0 0-7,0 0-5,0 0-2,-11-75-5,11 74-3,0 1-3,0 0-4,0 18 0,7 14 0,3 17 1,3 10-3,-1 9 1,-1 6 0,2-2 0,-3-1 2,-1-6 0,0-7-2,-4-10 2,1-9 1,-3-15 0,0-11 1,-1-6 1,-2-7 0,0 0 1,0 0 4,0 0-2,1 0 1,3-9-1,-1-11-4,3-12 0,0-4-2,1-7-1,1-3 2,3-1-4,0-4 0,5 1 3,2 1-3,5 1 4,3 1-1,3 3-2,4 4 0,0-1-1,2 7 1,-2 7 0,-2 5 2,-2 5 0,-11 8-2,-2 2 0,-4 3 0,-8 3-2,0-1 2,-2 2 1,-1 12-1,-1 6 2,0 12-2,-10 2 1,-9 2-1,-1 2 2,-6-4-2,-2 0 2,1-7-2,0 0 2,2-6 1,2-4-1,8-4 1,2-3 1,5-4-2,4-3 1,1 3 0,3-4-4,0 0 1,0 5-1,0 6 2,4 7-4,9 6 4,6 3-3,5 0 1,4 2 0,2 2-1,-1-2 1,-2-1 1,-4-1 1,-2-4 0,-5 3 0,-3-7-2,-3 1 0,-4-6 1,-1-1 0,-2-4 0,0 2 0,0-1-1,-1-5-1,1 5-1,-2-3-8,1-3-13,-1 2-32,-1-6-54,0 0-112,0 0-93</inkml:trace>
  <inkml:trace contextRef="#ctx0" brushRef="#br3" timeOffset="1.15838E6">26661 13050 550,'0'0'2,"0"0"1,0 0 3,0 0 2,50 119 4,-38-74-1,-1 2 4,0 1 3,-2-2 8,0-5 6,-1-7 3,-4-14-2,0-8-9,-2-5-3,-2-7-6,0 0-1,0 0 1,0 0-2,1 0 0,-1 0-4,-1-14-2,-3-8-3,-4-10-1,4-5-1,-1-1-1,3-1-1,2-1-1,0 5 3,8 3-4,4 7 2,5 7-2,2 4-1,6 9 0,2 3-2,4 2 0,-1 9 1,-1 8-1,0 3-1,-3 7 3,-6 3-3,0 0 3,-3-1 3,-3-2-1,-4-3 1,-3-10 1,-3-5-2,-2-4-3,-2-1-4,0 1-11,0 0-16,0 3-33,0-3-43,-2 0-107,1 5-80</inkml:trace>
  <inkml:trace contextRef="#ctx0" brushRef="#br3" timeOffset="1.15892E6">27264 13087 460,'0'0'72,"0"0"-2,0 0-11,0 0-7,0 0-16,0 0-9,0 0-7,0 0-5,0 0-4,0 0-6,46 86 3,-42-65-7,1 2 2,1-1 0,-1-2-3,2 1 0,-1-1-1,-1-8 0,0 0-1,1-5 1,-3-4-1,0 2 0,-3-5 0,6 0 1,1-2 0,5-6 0,0-9 2,-3-2-1,-1-6 1,-3 0-1,-1-4 0,-1 0 5,-1-1-3,-2 0 5,0 2-4,0 6-1,0 5 2,0 5-2,0 6 1,0-1-2,0 7 1,0 0-3,0 0 1,0 0-1,1 2 0,4 11 3,-1 7-3,2 4 2,-3 2 1,1-1-6,0-4 5,-1-6-2,1-1-3,-1-7 0,3 0-4,2-3-9,-4-3-21,0 3-26,0-4-49,1 0-101,2-7-88</inkml:trace>
  <inkml:trace contextRef="#ctx0" brushRef="#br3" timeOffset="1.15896E6">27690 12751 708,'0'0'41,"0"0"-8,0 0-6,0 0-8,0 0-8,0 0-6,0 0-2,0 0-2,0 0-1,0 0 0,5 70-1,5-30 1,3 2-2,1 2 3,2 2-3,1 1 0,1 0 2,0-1-3,0-4 4,-1-5-3,-1-3-1,-4-9-3,-2-1-10,-3-10-22,-1-7-51,-3-2-107,-3-5-120</inkml:trace>
  <inkml:trace contextRef="#ctx0" brushRef="#br3" timeOffset="1.15949E6">27654 13162 670,'0'0'17,"0"0"5,0 0-3,0 0-2,0 0-8,0 0-4,75-83-4,-50 66-2,1 1-3,-3 0-6,0 3-19,-8 4-39,-3 1-85,2 6-146</inkml:trace>
  <inkml:trace contextRef="#ctx0" brushRef="#br3" timeOffset="1.16E6">27916 12620 528,'0'0'46,"0"0"-5,0 0-6,16 94-8,-7-62-10,0 1-2,3 4-4,1 3 3,-1 2 2,-1 1 4,2 1-3,-1-1 3,-3-6-5,-1-3-4,-2-5 3,-2-10-5,-2-8 4,-1-5 0,-1-6-2,0 0 1,0 0-2,2 0-1,-1-2-4,1-15 2,2-12-5,0-12 1,0-2 0,2-1-4,0 0 2,0 5-2,1 3 1,0 9 0,-1 11-1,-2 6-1,4 5-2,5 5 2,1 0-1,8 7 1,-1 7 0,-3 5 1,1 4-3,-5 4 2,0 1-4,0 1-1,-2-1 0,0-2 2,-2-5 2,0-6 4,-2-3 0,-3-4-2,-3-4-4,1-1-5,-3-3-9,0 0-10,0 0-20,0 2-36,0-2-63,0 2-161</inkml:trace>
  <inkml:trace contextRef="#ctx0" brushRef="#br3" timeOffset="1.16105E6">26311 13908 628,'0'0'17,"0"0"4,0 0 0,0 0-5,0 0-3,0 0-6,0 0-3,0 0 1,0 0 1,33-5 2,-4 8 2,4 3 0,2 0 0,3 0-1,3-1 0,3-1-3,4-1 0,1 0 0,3-3 0,3 0 1,0 0-3,0 0 0,3 0-1,-1-1-1,3-2 0,-2 1-2,1 0 1,0 2-1,2-1 1,-1 0-1,3-2 1,2-3-2,1-3 3,3-2-1,1-5-1,-2 0 0,0-5 0,-2-4-2,-2-1 4,-3-6-3,-4 2 0,-3-2 1,-2 1-1,-1-1 1,-5 2-1,0-1 1,-4 3-1,-3 0 2,0 2-1,-4 1 1,-3 1 0,-2-2-1,0-2 0,-2-1 0,-1-1 0,-2 0 1,-2-3 0,-1-4-2,-1-1 3,0-3-5,-2-3 5,-1 0-1,-2-2-1,0 1 2,-4 1-2,-3 3 1,-3 3-1,-3 3 1,-3 6-1,0 2 4,0 3-3,-4-2 0,-3 0-1,1-1-1,-3 0 1,1-4 3,-5 1-5,3-2 1,-3 0 4,3 0-5,-1 5 7,-1 3-3,0 2 0,-2 5 2,-1-2-3,-5 4 2,-2 0-3,-6 1 0,-3 2-1,-8 0-1,-2 1 1,-6 3 1,-1-4 0,-4 2 1,0 0-1,1 1 1,-1 4-1,2-2 0,0 3 0,0 0 1,-4 4-1,0 0 0,-3 0-1,-7 4 0,-4 4 1,-4 5-1,-3 1 2,-2 1-1,1-1 0,-1-1-1,-1-2 2,1-2-1,-1-3 0,3-3 1,1 0-1,3-3 0,5 2 1,2-1-2,2 1 2,1 2-1,1 4 0,-1 0 0,0 4-1,2 0 1,0 5 0,1 0-2,3 5 3,3 0 0,6 1-3,-1 3 6,5 0-8,2 0 4,-2-1 0,1 1-1,0 1 1,0 1 1,1 1 0,-4 1-1,2-1-1,0 0-2,1 0 3,1-1 0,4 1 1,3 1 0,4 2-1,4 1-1,5 1 2,4 2-1,4 3 1,1 3 3,5 2-5,2 2 5,2-1-2,2 1-1,0-4 2,6 0-4,3-3 2,1-2-2,3-3 1,-1-2 1,2-3-1,1-2 1,1-2-1,-2 2-1,2-3 1,-1-2 0,2-2 0,-1-1 0,4-1 1,1 0-3,2-2 3,1 1-1,2 0 1,3 0 4,0-2-6,1-1 5,2-2-4,0-4 1,0 0 1,-1-3-1,0-2 0,-1-1 0,-1-2 0,1 2 0,1-2 0,1 0-1,-1 0-1,3 0 3,-2 0-2,1 0 1,-1-2-1,-1 0 0,4-1-1,-3 0 2,-2-2-1,-1 0 1,-3 0 0,-3 0 0,-6 0 0,0 1 0,-6 3 2,-2-3-5,0 1 5,-5 1-2,1 2-1,-5 0 1,0-3 0,0 3-4,2 0 2,-1 0 2,1 0-5,-1 0 0,-1 0-18,2 0-100,-2-7-204,-5-10-31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2-04T12:06:13.37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1951 3009 289,'0'0'37,"0"0"-5,0 0-7,0 0 0,0 0-1,0 0-4,0 0 1,0 0-5,0 0-2,0 0-2,-27-3 1,26 3-5,1 0-2,-2 0-2,2 0-2,0 0-2,0 0-3,0 0 3,0 0 0,0-2 3,0 2-1,4-2-1,3 2-5,7-1 3,-3 1 1,2 0-1,-1 0 2,-1 0-1,1 0 1,0 0 0,5 0 1,-7 1-1,9 3 0,-5-1 2,3 1 0,6 1 3,2-2 1,1 1-3,6-1 0,4 0-3,0 0 1,2 1 2,-3 1-2,-1 2 1,2-2 2,-3 0-2,1-2 5,-1 1-4,0-4 1,2 2 0,0 0-3,0-1 2,0-1-3,-1 0 2,0 0-1,0 0 0,-1 0 1,3 0 1,1-1 0,0-1 3,-1 0 0,0-2-2,0 1 0,-1 0 0,-1 1 1,0-1 1,-1 1-1,0 0-2,-1 1-1,2 1-5,-4 0 4,-1 0 0,0 0 0,-3 0 2,0 0-2,-3 3-2,3 2 1,-1-1 0,1 0 0,1 0 2,2-2-2,3-2 0,-1 0 1,3 0-1,1 0 0,-2-2 2,-1-3-3,-3 2 1,-2-1 0,-1 1-2,-2 3 2,-3 0-1,2 0 0,-1 0 3,1 0 0,0 5 2,3 1-2,1 0-1,4 1-2,4-2 0,5 1 1,5-6 1,7 0 0,3-3 0,1-7-1,2-1-2,-2 0 1,1-1 1,-2 2-1,-2 1 1,-4 1 0,-1 1-1,-2 3 1,1 1-1,-1 0 1,3 1 0,4 2-1,5-3 2,6-2-2,2-3 0,5-3 1,4 0 0,1-3-1,0-1 0,0 0 0,-3-2 1,-2 3-1,-4 4 0,-4 1 1,-2 1-1,0 3 1,1 2 1,0 1-1,4 2 0,-1-2 0,2 2-2,0-3 3,-1-1-2,2 1 1,0 1 2,1-5-3,2 1 1,1 1-1,1-3-3,-1-1 2,-4 1 0,-3-1 0,-4 1 1,-4 2 0,-3 2 2,-3-1 0,-2 2 0,-3 1-1,-1 2-1,-5 0 0,2 0 0,-3 0 0,2 0 0,2 0 1,1 0-2,2 0 2,0 0-1,3 0 1,1 0 3,0-4-3,0 3 0,-2-2-1,0-1 0,-4 1 0,0 1 2,-3-1-1,-1 1-1,2 0 0,-1 1-1,-1 1 0,3-2 1,0 0 1,3 0 0,2-1 1,6-4-2,4 0 1,6-1-1,1-2 2,5-1-1,0 1-1,-2 2 2,-1 1-3,-5 4 1,-3-1 0,-3 1-1,-2 1 1,-1 2 0,-2-1 2,2 0-1,4-2-1,2 0 0,3-2 0,3-1 0,3 0 1,0-3 1,0 1-3,-1-1 2,-1 2-2,-2 0 1,-2 2-1,-1 0 1,-2 3 0,-1 2 1,-2 0 0,-1 0 0,-2 5-1,0 0 0,2-1 1,1-1-2,2 0 1,3 1 1,1-4-2,3 0 1,1 0 0,3 0-1,0 0 1,-3-2 1,-1 0-1,-4 2 0,-2-1 0,-4 1-1,-2 0 1,-3 0 1,-1 1-1,0 3 1,-1-3-1,1 2 1,-1-2-1,4 1 1,0-2-1,2 0 1,3 0 0,3 0-1,3-3 0,-1-1 1,2-1 0,-2 0-1,1 3 0,-2 0-1,0 2 1,-2 0 1,-1 2 0,1 3-1,-1 3-1,-1 1 0,1 0 1,1 0 0,1 1 0,1 0-1,0-1 1,1-1 0,0 0-1,2-1 0,4-2 1,0 2-1,3-2 1,4-3-1,0 1 0,3-3 1,0 0 0,0 0 0,-1 0-1,-1-3 0,-3 1 0,-1-1 0,-1 1 0,0 2 1,1 0-2,-1 0 1,0 0-2,2 0 0,3 0 1,2 0-1,2 0-1,2 0-3,1 0 0,0-3-1,-4-1 2,1 1 2,-5-2 0,-1 1 2,-5 0 1,-2-2 1,-4 1 1,-2 0-1,-5 1 1,-1 0 0,-4-1 0,-3 1 0,-4 1-1,-3-2 0,1 0 1,-5 2-1,1-1-1,-3-1 1,-3 1-4,-4-1-5,-6 3-12,-4-3-35,-7 1-79,-7 1-159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2-04T12:08:38.37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996 6626 416,'0'0'35,"0"0"3,0 0 1,0 0-8,0 0-8,0 0-3,0 0-2,0 0-1,0 0 1,-8 8 1,8-7-3,0-1 2,0 1-6,0-1-2,0 2-2,0-2-2,0 1 0,0-1 0,5 2 0,-1 1 1,8-1 0,5 1-1,2-2-1,7-1 1,-2 0 1,2 0-1,3 0-1,2-1-5,2-4-1,2 2 0,-2 0 0,-1 0 4,-2 2 0,-2 1 0,1 0 0,-2 0 2,-1 0-3,0 0-2,0 0 2,-3 0 1,3 0-3,0 0 4,5 1-3,-1-1 1,3 0 0,2 0 0,2-3 1,-1-3 1,1 1-1,-1 0-3,0-2 0,1 2-3,-2 1 3,0-1 3,-2 0 0,1 3 1,-3-1-2,1 1 0,3 2 1,7-1 0,1-3 2,6 0-2,-1-2-1,1-1 0,-2-1-3,-1-1 3,0-1-6,3 2 3,-1-1-3,-3-1 2,1 3 4,-4 1-1,1 1 0,1 2 0,-1 1 0,3 0 0,-2 2 0,0 0 0,-3 0 1,-2-2-1,-2 2-2,0 0 1,-3 0 0,0 0 0,-3 0 1,1 0-1,0 0 0,-2 0 1,1 0-2,1 0 2,1 0 1,-1 0-2,2 0 1,-1 0-1,1 0-3,-1 0 4,-1 0 0,1 0-1,-1 0 2,0 0-2,0 0 0,-1 2 2,1 0-2,2-2 0,-3 1 2,3-1-3,-3 0 1,1 0 1,-3 0-3,-1 0 3,-1 0-1,-2 0-1,-7 0 1,0 0 0,2 0 3,0 0-2,5 0 0,-1 0-1,-6 0-2,-1 0 3,0 1 1,-5 1-2,5-1 1,-7 1-1,-5-2-4,2 1 4,-3-1 0,2 0-1,-2 0 2,2 2-1,-6-2-1,0 0 3,0 0-2,2 0 1,-1 1 4,1-1-5,0 0 0,0 2 0,-1-2-3,1 0 3,-1 0-2,1 2 1,-1-2 1,0 0-1,1 0 0,-1 0-4,1 0-7,-2 0-11,0 0-33,0 0-71,0 0-186,-2-4-19</inkml:trace>
  <inkml:trace contextRef="#ctx0" brushRef="#br0" timeOffset="1948.1114">1334 7585 170,'0'0'57,"0"0"-3,0 0-4,0 0-8,0 0-3,0 0-4,0 0-1,0 0-1,0 0-4,-12 2-2,11-2-5,-2 0-3,2 0-3,-1 0-1,1 2 1,-1-2-1,1 0-1,-1 0-1,1 0-2,-1 0-3,1 0-1,0 0-1,-1 0 0,1 0 1,1 0 0,0 0 0,0-2-2,5-2-1,7-3-2,2 1-1,1 3-2,-4 1 1,1 1 1,8 1-1,-1 0 1,7 0 0,-1 0 0,-1 0 0,1-2 0,-2-1-1,5-2 1,1 1-1,1-2 2,3-2-1,3-1 1,-3 0 0,1 1-1,-3 0 0,0 1 2,-1 0-2,-1 4-2,-2 0-2,1-1 0,-3 4 2,-1-3 3,-1 2 3,0-2 1,2 0-1,-3 0-1,4-4 1,1 3-1,4-1 0,-1 0-2,0 2 0,2 1 0,1 2 0,-1 0 0,0 0-1,-2 2 0,-2 2-1,-4 0 1,1 3-1,-5-2 2,3 0-1,-1-1 2,1 0 0,-1 0-2,3-4 1,0 4 0,3-4 0,-1 0 1,-1 0 0,2 0-3,-5 0 2,2 0-1,-2 0 0,-2 0 2,1 0-2,1 0-1,2 0 0,-1 0 0,1 1 1,0 1 0,2 1 0,2-1 0,0-2 0,1 2 2,1-2-2,-1 0 1,2 0-1,0 0 0,1 0-1,3-2 3,0-2-2,2 0 0,1-3 1,1 0-2,-1 0 1,0 2 0,-2-2-1,0 3 0,-2 0 1,-1-1-1,1 1 1,0 0-1,-2 0 1,3 0 0,-3-1 0,3-1 0,1-3-1,0 2 1,4-1-1,-4 0 2,1-1-2,-2-1 0,-1 3 0,-3 1 0,-3-1 0,-9 2 0,-2 3 0,-7-1 0,-5 0 0,5 2 3,-5 1-3,0-1 0,-1 1 1,-5 0-2,0-2 1,0 2 2,2 0-1,-1 0-1,1 0-2,-1 0-2,1 0-2,-2-1-3,0 1-15,1 0-26,-1 0-91,0 0-172,-13 0-15</inkml:trace>
  <inkml:trace contextRef="#ctx0" brushRef="#br0" timeOffset="4763.2724">14620 15937 386,'0'0'48,"0"0"-1,0 0 0,0 0-3,0 0-3,0 0-5,0 0-2,0 0-7,0 0-4,0-4-2,5 3-3,1-1-1,4 0-4,3 1-2,-2 1-2,9 0-1,0 1-1,4 5 0,-1 1 0,2 1 0,1-3-3,1 2 0,1-2 0,5 3 0,1-1-1,1 1 1,3-2-2,0 2 1,2-3 0,0-1-3,1-3 2,2-1-2,-1 0 1,3 0 2,-2-2 0,1-1 0,1-2-2,0 0 0,1 2 1,-1-1-1,2 1 2,1 1 1,-3-3-3,1 5 0,-4 0-1,-1 0 1,-1 0-1,-4 2 2,0 6-1,-1-2-1,0 0 0,-2 0-3,3 0 4,-3-1 0,2-1-1,1-1 2,2-1-2,-1-2-1,5 0 2,-1-3 1,0-3 0,0 1 0,-2 1 0,3 1-1,-5 1-1,3 2 1,-1 0-1,0 5 0,-2 2 0,1 1 2,1 2-2,3 1 3,-2 0-2,5-1 0,0-1 0,3-1-1,1-6 1,1-2 2,2 0-1,-1-2 0,1-6-1,0 1-3,-1-1 2,2 2 2,1 0 0,-1 1 0,1 0 1,-1 1-3,1 1 0,-2 1 1,-1 2-1,-2 0 5,0 0-2,-4 0-3,-1 0-1,-2 0-1,-1 0 2,1 0 0,-5 0 0,2 0 1,-1 0-1,1 0 1,0 0-2,-1 0 1,-1 0-1,2 0 1,0 2-1,-1 0 3,4-1-1,-3-1 0,3 0 0,1 0-5,-1 0 4,1-3-1,-1 0 1,-3-1 1,3-1-2,-4 0 1,-1 2 1,0 1-1,-3-1 2,1-1 0,-5 1-1,-2 2-2,-1-1 0,-2 1 1,-1-1-1,-1 0 1,-1 0 0,1-1 0,-1 1 1,1 2-2,-8-3 0,3 1 1,0 2 0,-4-3 2,5 1-1,-6 0 0,-1 1-1,1 1 1,-8 0-1,6 0-1,-5 0 1,-1 0 0,1 0 2,-3 0-1,1 0 0,1 0-1,-1 0-1,-4 0 0,0 0-1,0 0 3,1 1-3,1-1-1,-1 0-5,-1 2-6,0-2-11,-6 0-23,-19 0-99,-18-10-176,-20-7-25</inkml:trace>
  <inkml:trace contextRef="#ctx0" brushRef="#br0" timeOffset="8095.463">6890 5457 99,'0'0'19,"0"0"1,0 0-2,0 0-7,0 0-3,0 0-4,0 0-2,0 0-3,0 0 0,0 0 1,-3-33-4,3 24 0,0 4-2,2-3-3,-1 4 0,0 1-1,2-1 2,-3 4 3,0-1 3,0 1 4,0-2 6,0 2 3,0-1 7,0 1 3,0-2 4,0 2-1,0 0-3,-1 0-5,-1 0-7,-2 0-6,0 0-2,-2 10-2,-3-1 1,4 4 0,-4 3 2,1 0 1,2 2 1,-2-1 5,1 2 0,0 1 6,-2 2 1,0 0 2,1 2-1,-2 3-4,-2 4-2,0 2 3,-2 4-6,1 2 2,-3 2 1,3 2-3,-1 1 2,2-1-1,0 0-3,0-1 1,0-1 1,-1 0-1,0 2 2,0 2 0,0 3 0,0 1 0,-3 5-1,0-2 1,-1 6 4,1-3-3,1 4 4,0-1-1,1 3 1,0-1 3,-3 2 0,-1 2 2,1 0-3,-2 1-1,0-1 0,-1 1-6,0 0-1,2-3-4,1 0-3,4-2 1,2-4-3,2-1 2,4-2-1,1-1 0,3 4 2,-1-2-2,1 2 3,1 3-3,-4 4 3,-1-1-4,-1 4 1,1 3 2,-4 2-4,0 0 4,-1 3-3,1-1 5,-2 1 0,2-2-3,0 0 3,2-2-5,0 0 3,4-6 0,2 1-2,-1-2 0,2-1-3,0-3 4,0 1 1,2 0-2,1 3 4,0 3-3,2-2 1,0 5 2,-1 0-2,0 2 1,-1 2-1,0 3 2,-1 0 1,-2 3-1,0-1 0,0-2-3,0-2-1,0-1 0,0-8 0,0 0 2,0-6-3,1-4 3,4 2 0,1 0-3,2 0 4,-1 0-3,-1 6 1,2 4 1,-3 1-1,1 3 1,-3 1-1,-1 2 0,1-1 1,2 1-2,0 2 2,1-2 0,0 1-1,1-3 1,1-2-2,3-6 2,-1-2-3,3-2-1,-1-2 5,-1 3-4,2 0 6,0 0-3,2-1-1,-2 0 1,2 0-2,-1-1 3,1-1-3,-1-1 1,-3-1 0,4 1-3,-4-1 7,2-2-8,-1-1 2,1-1 3,3-2-5,-2 3 4,4-6-2,2 2 2,-1-5-1,2-2 0,1-3-2,-2-3 2,2 0 0,1 0 0,0-4 4,0 2-5,2-4 3,1 0-3,0-1 2,0-2 0,0 2-1,1-5 0,0-1-1,1 1 1,0-3-1,1-2 2,-2 0-1,2-4 0,-3-1 0,1-4 0,-1-2 0,0-4 0,1-1 1,0 1-1,2-4 1,0 0 0,0 1 0,-2-1 1,2 0-2,-1 0-1,1-1-1,-1-3 2,1-4 1,-1-4-1,-1-2 2,0-1-1,-1-2 0,0-3 0,-2-3 1,-1-3-1,-2-3 0,-1-1 0,-2-4 1,0 0 0,-2-4-2,0-1 3,-1-4-5,2-1 4,1-1-1,1-4-1,0 0 2,2 1-1,1-2 1,-1 1-1,2 0 0,0 1-2,-2 2 2,0-2 2,0 1-4,-1 1 4,-2 1-5,1-1 2,-5-1 1,2 0-1,-4 0 1,0-6-1,-1 0-1,-2-3 1,2-3 0,-4-2 0,2 0 0,0-2 2,1-1-2,-2 2 1,3-1-1,0 4-1,-1 2 2,-1 1-1,1 4 1,-4 3-2,0 4 1,-4 0 0,0 3 1,-2 0 2,0 0-5,0-2 4,-2 0-4,0-5 1,-1-2 2,0-8-1,1-3 1,1-4-1,1-3 1,0 0-4,0-1 1,4 0 2,-1 3-3,1 3 5,-2 4-1,-1 4-1,-1 4 2,0 3-2,-1 5 2,-5 2-3,-1 3 2,-3 0-1,0 2 0,-1-2 1,-1-3-3,1-2 4,1-1-4,0-3 4,0-1 0,0-1-1,0-4 0,1 1-2,0 0 1,2 2 0,0 0 0,0 0 0,1 2 1,-1 2 0,-2 1-4,0-2 4,2 1-2,-2-3 2,-1 0 3,2-3-4,-1 1 2,0-4-2,2 2 1,1-1-1,0 2 4,1 1-4,-2 1-2,1 1 4,1 1-5,2 3 6,-1-1-2,1 3 0,0-4 1,-2 1-1,2-3 1,0 2-3,0-1 2,0 2-2,-1-2 1,1 0 0,-2-2-1,0-2 2,0-1-2,0 2 2,0 0 0,1 1-1,1 1 1,-2 3 1,0 2-1,2-1-1,-1 5 2,-1 1-4,-1 0 4,1 3-2,-2-1-2,-1 3 4,0-3-4,0 2 3,1-5 0,1 0-1,1 1 1,2-4-1,0-1 1,1-1-1,2-1 0,0 3-1,0 2 1,0 0 1,0 6 0,2 4-1,-1 2 1,1 3-2,-2 1-3,1-1 5,-1 3-3,0 1 2,0-4 0,0 2 1,0-2-1,0-4-1,-3-1 3,0-3-3,2-1 2,-2-4-1,-1 2 0,1-2-1,1 0 2,1 1-1,0 0 0,-1 3 1,1 3-1,-2 2 1,1 1-5,-2 1 5,1-1-6,-3 1 6,-1 0-1,0 1 0,-2 1 2,-1-4-2,1 1-1,-1-4 1,-3-1 1,3-2-1,0-2 5,-2-2-5,4 2 1,0 2-1,1 2-1,0 3 1,1 3-5,0 4 6,1 2 0,-1 2-1,-1 2 2,-1-1-3,3-2-3,-4 2 5,-1 1-1,-2-3 0,0 2 1,-3-5-2,2 3 1,-5-4 1,4 1-2,-3 1 1,-2-1 0,3 3 0,-3 3 0,0 0 0,-1 4 0,-3 4 0,-3 4 0,-4 4-1,-5 3 0,-4 6-1,-7 8 0,-2 2 1,-6 5-1,0 2 2,-3 1-1,3 1-1,4-2-1,2-5-3,9 0-7,12-7-11,8-2-68,7-3-218,2-6-23</inkml:trace>
  <inkml:trace contextRef="#ctx0" brushRef="#br0" timeOffset="10787.617">15552 12789 123,'0'0'33,"0"0"11,0 0-2,0 0 0,0 0-13,0 0-8,0 0-4,0 0-1,0 0 3,34 57-5,-30-49 1,-1 3-1,0-3-5,0 0 1,0-1-2,2 1 1,-1-3 1,0 3-1,3-4 4,-1 3-1,0-2-2,1 2 1,2 0-1,2 1 2,0-1-1,0 3 0,1-3 0,-2 2-2,4 1-2,1 0 1,2-1-1,-2-1-1,2 0 0,-1-1-2,3 1-2,-1 0 0,0 2-1,2-1-1,2 1 1,-2 2-1,2 0 0,-1 1 0,-3-1 0,0 0 3,-3 0-3,1 0 3,-2 1-5,1-1 2,-2 0 0,3 1 0,-3 0 4,2-4 1,0 4 4,2-1 3,-1 0-1,2-3-1,-2 3 0,1-2-1,-1 0-1,0 0-2,1 0-2,-1-1 1,3 1-1,-3-2-2,2 2 1,-1-1-1,0 0 0,1 2 1,-2-1-2,3 0 1,-1 0-1,0 0 0,2 2 0,-1-3-3,2-1 6,-1 1-2,-1-4 1,1 2 1,0-4-2,0 4 0,1-2 0,0 0 1,-3 2 0,2 0 0,-4 1-1,3-1-1,-2-1 0,0 2-1,0-4 2,-3 1 1,1 0-3,1-4 0,2 2 1,6-1-1,-3-2 1,2 0 0,0 0 1,1 0-1,0 1 0,-1 0 0,1 1 1,-1 1-1,-1 2 0,0-1 0,1 1 0,-2 0 0,1-2-1,1 1 0,0-4 1,3 0-1,-1 0 1,3-2 2,1-3-1,0 0 4,-1-3-4,1 2 2,2 0-1,1 0-2,1 2 2,0-1 2,4 2-3,0 1 0,-1 0-1,0 0-1,0-1 1,2 1 1,-4-1-2,3 0 1,-3-1 0,3-2 0,0-3 0,-1-1 1,0-5 0,2 1 0,-2-6 0,1 1-1,0-3 0,-1 3 0,0-1 0,0 2-1,3 0 0,-3 1 0,1 0 0,-1 1 1,-3-1-1,2-1 1,-1-1-2,1-4 2,0-3 3,-1-2-5,1-4 5,0-2-5,1-3 0,0 3 1,0-1 1,2-1 0,0 7-1,0 0 0,-2 2-1,2 5 1,-3 1 0,1 4 0,-2 2 0,-2 3 0,-1 0 0,-1 1 0,-4 0-1,2-1 2,-1 0 0,-1-3-1,-1 1 0,-1-2 1,-2 1-2,0-2 2,-1 2-1,-1-2 0,-2 2-1,-1 1 1,-5 4 0,1 3 0,-6 2 0,-4 5 0,1-2 0,-4 2 1,0 0-2,0 0 2,2 0 0,-1 0-1,1 0 0,-1 0 1,1-2-1,-1 2 1,1 0-1,-1-1 0,-1 1 0,2 0 1,-2 0 1,1 0-1,-1 0-1,3 0 0,-3 0-1,0 0 2,1 0 0,-1 0-1,0 0 0,0 0-1,0 0 0,0 0 0,0 0 1,0 0 0,0 0 1,0 5 0,-5-3-2,-1 6 1,-3 1 0,0 1 0,-4 5 2,2-2-3,-2 3 0,-2 0 0,0 3-1,-3 1-1,-1 2 2,2 0-3,-5 0 2,1-1 0,-1-1 1,-1-3-1,-2-3-2,-1 3-6,-3 0-11,-4 0-25,-6 7-33,-10 0-42,-8 1-108,-8 1-64</inkml:trace>
  <inkml:trace contextRef="#ctx0" brushRef="#br0" timeOffset="15247.8721">14046 11730 72,'0'0'4,"0"0"2,0 0-1,0 0 0,-91-76 0,62 59 2,-5 1 5,-4 0 4,-4 1 4,-1 2 9,-6-1 1,-3 1-1,-3-4-3,1-2-8,1-5-7,-1-1-4,5-4-6,-1-4-1,1-2-1,1-3 1,0 0-1,2-2 3,0-1 2,-1-2 4,1 2 5,-3-2 7,2 1 3,-2-3 0,0 0-2,0 1 2,-1-1-2,-3 0-3,-2 1-2,-1 0-2,-2-1-4,-1-1 1,-2 1 3,2-1-1,0 1-3,1-1 5,3 2 0,3 3 4,0 2 4,1 3-2,3 0-1,-1 6-4,1 0-2,0 3-6,0 0 0,1 0-5,0 0 0,2 1-1,0-1 1,6 1 0,1-1 0,4 1 1,0 1 0,3-1 2,2 4-2,1-1 3,1 5-3,1 0 1,1 3-1,1 2-2,2 1 0,3 4 0,2 1 0,5 5 1,1-1-1,-2-1-2,7 3 0,-4-1 1,5 2 1,-2-2-1,3 2-1,4 0 0,-1 0-1,1 0 0,-2 0 0,1 0 1,-1 0-1,1 0-1,-1 0-1,1 0-1,-1 0 0,2 0-3,-1 0 0,1 0 1,0 0-12,0 0-20,0 0-47,0 0-153,0 0-56</inkml:trace>
  <inkml:trace contextRef="#ctx0" brushRef="#br0" timeOffset="20643.1807">19951 12281 398,'0'0'27,"0"0"-6,0 0-8,0 0-5,0 0-5,0 0 0,0 0 1,0 0 1,0 0 3,0 0 2,31-27 2,-16 23 2,0-1-1,6 0-1,0 0-4,-1-4-2,3 1-1,0 1-2,3 0 0,3-1 1,0-3 3,1 1-2,1-4 3,0-1 2,0-2 1,1-2 1,-1-1-3,0-2-2,1 0-3,-2-2-2,-1-1 0,3-2 1,-2 0-2,3-2 2,2-1-1,0-1 1,1-3-4,1 1 5,0-2-4,-3 1 0,3 0 3,-1-1 0,-1-1 3,2-1-1,-1-3 2,0-2-1,1 0 1,-1-4-4,1 1 1,1-4-3,-1 1 2,3-3 1,0 2-4,-3 0 3,1 4-3,-3 1 1,-3 3 1,-2 4-2,-1 4 2,-3 5-3,-3 6 1,-3 4 0,-5 6 0,-1 0-1,-5 7 0,-2 0 0,2-2 1,-5 7 0,0-2 1,-4 2-1,0-1 1,3-3-1,0 2 3,0-1 0,0-1 1,-3 4-1,0-1 1,0 1 0,0-2-2,1 1 1,-1-1 0,0 0-2,2 1 0,-2-1 0,0 0-1,0 2 1,0-2-1,0 1 0,1-1 0,-1 2-1,0-2 1,0 2-1,0-1-1,0 1 0,0-1-3,0 1-1,0-2-6,0 2-19,0-6-29,0 0-55,-5-5-156</inkml:trace>
  <inkml:trace contextRef="#ctx0" brushRef="#br0" timeOffset="32767.8742">19493 14301 312,'0'0'29,"0"0"1,0 0 2,0 0-3,0 0-2,0 0-4,0 0 0,0 0 0,0 0-4,0 0 5,-16-46 0,7 34 2,1 1 0,-1 1-2,-3 0-4,1 2-1,-3-1-5,-1 6-2,-1-4-3,-2 5-2,0-1 0,-1 3-2,-9 0 1,1 0 0,0 0 1,-4 0-3,1 0 1,-2 3-3,0-1-1,0 1 1,0 2 1,2-1 1,1 1 0,2 1-1,1 0 1,3 2-1,4 1 0,-1 1-1,0 6 0,2 2-2,-4 4 1,1 4-1,-3 3 1,0 2-1,-1 0 2,1 0 3,1-3-5,1 1 5,2-5-3,1 0-1,4-6 2,7-6-2,-1 1-2,3 1 1,4 1 2,-3 6-3,4 2 2,-1 2-2,2 4 0,0 0 0,0 1 2,0 0-1,0-2 0,0 3 0,2-2-1,1-2 1,0-1 0,1-3-1,3-3 0,2 0 0,-1-3 0,3-3 0,0 0 2,1-2-3,3 1 1,0-1 0,4-1 1,0 1 4,2-1-3,1 0 4,1-2-7,-1 0 2,2-3-1,2 0 1,2-1 0,-1-3 0,1 3-1,-1-3 0,1 1 2,-1 0 0,1-3-2,-1 0 2,-1 0-2,0-6 1,-1 1 1,-2-2 1,-1 0-2,-1 0-3,-1-1 1,-1 1-2,0-3 5,-4 4 0,-1 1 2,-2-2-2,-4 1 0,5-1-1,-5 2 1,-3-1 1,4 2 0,-2-4-1,3-1 1,-4 2-2,6-2 0,-2-3 2,-1 2-1,3-6-1,0 0 1,-2 1 0,2-2-1,-2 2 2,0 0-2,0 0 2,-1 0-1,-3 4 0,2 1-2,-2-2 1,-2 2 1,4-4 1,-5 6-2,0-2 1,2 1-1,-4-1 1,2-2 0,-1-1 1,-1-7-2,-1 1 2,2-6-2,-2 0 2,0 0-1,0 0 0,0 2-2,0 6 0,0-1-1,0 4 2,0 1 0,0-1 1,0 2 0,0-1-1,-3 3-1,1-1-2,-1-1 4,-2-5-2,-1 2 3,2 0-1,-2 0-1,0 0-1,3 4 1,-4-3 2,3 2-1,1 4 0,0-4 0,0 3-2,0 1 3,2 3 1,-2-4-2,1 4 2,1 0 0,-1 1-1,-2-2 1,3 2 0,-4-6-1,2 0 2,-2 2-3,-4-4 1,-3 2 0,-2-4 0,-3 1-1,-2 1-1,-4-1-1,-3 1 0,-3 0-1,-3 0 1,-4 2-10,-7-4-16,-4-1-35,-9-9-169,-6-4-104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2-04T12:09:27.43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656 5363 632,'0'0'12,"0"0"4,0 0 5,0 0 2,0 0-1,0 0-7,0 0-6,0 0-2,0 0 2,0 0 0,-9-51 1,16 68 0,2 13-3,-2 6-3,1 7 0,2 3-1,-2 5 0,1 0-3,-3 1 2,1-2-3,-3-5 2,1-7-1,-2-7 2,1-10 4,-2-11-4,-1-3 4,-1-7-2,0 0 3,0 0 1,0 0-3,0 0 2,-6-10-6,-3-7 2,-1-11 1,2-4-1,0-10 1,0-6-2,-4-3 2,-1-7-1,-3 0 0,2-3 0,-2 1 0,6 2-2,2 1-2,3 8 3,2 8-4,3 5 3,3 9-1,4 4-1,-1 10-1,3 3-1,-1 6 1,4 4-1,6 2 1,1 10 0,4 8-2,-1 7 0,-3 5 1,-2 2-4,-2 1 5,-5-1-3,-7-4 4,-3-1 1,-5-2 1,-8 0 1,-1-3-1,-3-2-1,-1-2-1,-2-2 1,0-3-3,5-4-3,-1-3-9,9-3-20,3-3-45,1 1-43,3-3-142,0 0-32</inkml:trace>
  <inkml:trace contextRef="#ctx0" brushRef="#br0" timeOffset="640.0366">925 5785 548,'0'0'37,"0"0"-9,0 0-8,0 0-7,0 0-2,0 0 3,-10-81 1,7 52 2,-3 0 1,2 0 1,-2 1-3,-1 3-1,2 8-3,2 7-3,2 5-5,1 5-2,-1-2-1,1 2-4,0 0 1,-2 3 0,2 16 2,0 10 0,0 8 1,-1 1-1,1-2 2,0-4 0,1-7 1,3-8 0,5-5-1,-2-3-1,2-3 0,3 1-2,-3-2 2,0 0-1,2-5 0,0 0 1,-1 0-1,5-8 1,-2-3-1,-2-2 1,5-4-1,-4 5 2,-5-1-2,-4 5 2,-3-4-1,1-7 1,-1 0 1,0-6-1,0 1 1,0-2 1,0 0-1,0 1 1,0 8 0,0-2 0,0 9-1,3 0 0,0-2-2,3 4 1,4-4-3,-1 7 0,9-1 0,4 6 0,4 0-3,9 6-1,-5 5-2,-1 3-1,-5 1 1,-3 6-6,-4 1-2,-5-2 0,-2-3 6,-7 0 8,-3-1 3,0 1 2,-3 4 1,-6-1 1,-2-5 4,2-5 1,-4-1-1,4-4 0,5-3 0,-7 1 0,5-3 1,0 0 1,-3 0-5,5 0-5,-3-10-3,1-6-4,6-6 2,0-9 0,1-4-2,14-3-7,-1 1-11,3-2-23,1 6-50,-4 1-122,1 6-90</inkml:trace>
  <inkml:trace contextRef="#ctx0" brushRef="#br0" timeOffset="1064.0609">1469 5077 546,'0'0'53,"0"0"-5,0 0-8,0 0-11,0 0-5,0 0-3,0 0-2,0 0-4,0 0-4,0 0-6,-41-65-2,39 65-2,1 12 2,1 10-1,0 13 1,0 10 1,0 8-4,1 9 4,4 4-2,1 5-2,2 5 2,2 2-2,4 1 6,1-2 3,0-4 2,1-4 3,-2-3-8,1-5 1,-4-7-4,2-2-2,-3-8 1,-1-5-2,-3-7 1,-2-10-2,-3-10 1,-1-2 1,0-5 1,0 2-1,-1 3 0,-7-5-1,-7-1-2,5-1-2,-9-3-2,0 0-5,0-2-5,-4-8-13,8 2-29,1-8-54,8-1-177,5-10-24</inkml:trace>
  <inkml:trace contextRef="#ctx0" brushRef="#br0" timeOffset="2145.1227">1338 5609 700,'0'0'12,"0"0"-5,0 0-4,0 0-1,0 0 0,0 0-2,0 0-2,0 0-4,87-67-10,-58 50-23,-2 0-21,2-2-12,-1 4 3,-2 0 20,0 0 24,0 1 15,-2 4 7,-5 2 3,-3 3 3,-4 4 3,-4 1 10,4 1 13,-5 10 5,3 6 9,-5 4-2,-2 2-5,-3 9-2,0 2-3,0 0-3,0 3-6,-3-2-2,0-1-11,1-10-3,2-2-4,0-9-1,0-7-2,0 2-1,0-8-2,0 0 1,0 0 3,0 0-2,8-3 4,-1-9 0,1-5 1,-5-5 2,-3-2 2,0-1 2,-3-1 5,-4-1 0,0 1 2,0 2-4,1 5-3,-1 4-5,3 6 2,2 4-1,1 2-3,1 3 1,0-5-3,5 1-1,10-4-1,2 0 1,5 2-1,1 1 1,0 2-2,-7 1-2,3 2-3,0 0-7,-1 10-9,7 4-2,-4 6-1,-2 4 2,-3 7 7,-4 3 8,-3 2 2,-4-2 10,-3-2 3,-2-3 2,-3-5 3,-3-9 2,-1-3 2,1-5 3,3-4 4,0 0-2,-4-3-3,-2-6-1,-4-6-4,-2-8-2,3-1 0,3-4-4,1-4 0,3 0-2,4 3-1,-1-1-1,2 1 0,0 9-4,3-1 2,3 4 0,3 2-3,2-3 2,0 6-3,1 4-1,4 2 3,3 3 1,4 0-2,-4 5-1,1 3 0,-4 4-3,2 0 1,-4 5 0,-1 0 2,-3 5 4,0-1 1,-6 0-1,-1-4 2,-1 0 1,-2 1 0,0-6 4,0 5 0,-3-7-1,1-6 2,1 3-1,1-7 2,-1 0 0,1 0 1,-2 0-1,-3 0-2,-1-4-1,-2-8-1,1-8-4,3-5 2,2-2-2,1-2 1,1-1-3,0 1 3,7 0-2,2 2 0,0 5 1,1 7-3,0 6 0,-3 3 0,7 4 0,5 2-1,3 4-2,4 9-1,-5 5-3,-1 6-4,-5 3 6,-2 0-4,-1-3 6,-6-5 5,-2-9 0,-3-4 4,-1-1 2,0 1 2,0 0 0,0 0 0,0-6 1,0 0 0,0 0-1,0 0-1,-2 0-3,-7 0-1,-3-11-1,-1-5-1,5-6-1,2-2 1,6-5-4,0 2 4,0 0-1,8 2 1,0 4 0,-1 7 0,2 2-1,-1 7-1,1 3 0,6 2 0,0 0 0,5 7-1,-3 5 0,-3 4-1,-1 2-1,-3 1-1,0 3-4,-3-2-4,-2-3-6,1 2-14,-2-2-21,-2-5-41,2-2-97,-3-3-86</inkml:trace>
  <inkml:trace contextRef="#ctx0" brushRef="#br0" timeOffset="2640.151">2693 5368 663,'0'0'42,"0"0"2,0 0-3,0 0-12,0 0-11,0 0-5,0 0-3,0 0-3,0 0-1,-11-22-3,6 32-1,1 9-2,-2 4 0,0 4 0,-1 1 1,1-2-3,2-6 2,1-3-2,1-5 2,2 2-2,0-2 2,0-2-3,0 0-1,0-5 1,2 4-2,1-4 0,-2-2 1,2 1-1,-3-4-1,5 0 1,0 2 2,4-2 1,3-2 1,-1-7 1,1-5 0,-4-1 1,1-2 0,-2-3 1,-1 1 0,0-1 1,0-1 0,-2 5 0,-1 0 0,-2 6 0,-1 5 0,2 1 0,-2 4 1,0 0-2,0 0 0,1 0-1,0 0-1,1 11 1,1 6 0,0 6-1,0-1 0,-2-5-1,1 0 0,1-6-1,-2-6-3,2 3-2,1-3-8,-1-1-15,0 1-27,0-5-38,0-2-41,0-5-77,1-1-61</inkml:trace>
  <inkml:trace contextRef="#ctx0" brushRef="#br0" timeOffset="3232.1849">2930 5400 581,'0'0'47,"0"0"0,0 0-8,0 0-15,0 0-8,0 0-6,0 0-2,0 0-3,0 0 1,-4 79-2,4-69 1,5 2-2,0-5-1,2 3 0,-1-3-1,-3-4 1,4 2 0,-1-3 0,-3 0 1,1 1 1,-4-3 1,0 0 2,0 0 0,1 2 1,-1-2 1,2 0 0,-2 0-4,1 0 1,-1 0-4,2 0 0,-2 0-1,1 0-2,-1 0 1,2 0 0,-2 0-1,1 0 2,-1 0-2,2 0 1,-2 0 0,0 0-1,1 0 1,-1 0 0,2 0-1,-2 0 2,1 0 0,2 3 0,-2 9 1,2 0-3,-3 0 2,1 1 0,-1-7 0,0 5-1,0-5 1,0-2-3,0 3 2,0-7 1,0 0-1,0 0 3,0 1-2,0 1-1,0-2 1,0 0-2,0 1 2,0-1 0,0 0-1,-1-6 0,0-8-1,1-7 0,0-1 0,2-10 1,7 1 0,3 1 0,2 4-1,1 3 2,1 5-2,-5 7 0,2 3 0,-4 5-2,1 1 1,4 2-1,-2 3-1,4 6-3,-7-2 0,-4 6-2,0-6 0,-2 4 1,1-1 3,-4 1 2,1 0 2,-1-6 0,2 2-1,-2-2-7,0 2-19,0 1-43,-6 1-69,-4-6-164</inkml:trace>
  <inkml:trace contextRef="#ctx0" brushRef="#br0" timeOffset="3553.2033">3433 5286 703,'0'0'36,"0"0"-3,0 0-5,0 0-11,0 0-8,0 0-4,0 0-1,0 0-2,0 0 1,0 0-1,-49 63-1,49-32 1,0 3-3,0 1-2,7 0-1,-1-3-1,4-1 2,2-4 1,-4-12 0,4-1-13,-2-5-20,-1-9-49,4 0-91,-2-6-134</inkml:trace>
  <inkml:trace contextRef="#ctx0" brushRef="#br0" timeOffset="3964.2268">3585 5499 561,'0'0'29,"0"0"5,0 0-3,0 0-11,0 0-9,0 0-6,0 0-2,0 0 1,0 0 3,0 0 0,59 5-1,-50-15 0,1-2-3,2-5 1,-4-1 1,2 0-1,-2-2 4,-4 2 0,0 2-1,-2 0 1,-2-2-1,0-3-2,0-1 2,-2 7-3,-5 3 0,1 4 0,-5 4 0,-5-1-2,-3 5 1,-5 3-3,2 8-1,2 6 1,1 2-4,4 4 3,6 3-1,3 1 0,6 2-1,0 0 2,9-2 2,3-1 0,1-4-1,0 2 0,0-4-1,2-1 2,-1-1-1,2-3 0,-4-6-1,3-3 0,-1-4-3,1-2-5,4-6-7,0-6-17,-2-5-25,1 0-25,-4 0-44,-4 5-88,-4 4-37</inkml:trace>
  <inkml:trace contextRef="#ctx0" brushRef="#br0" timeOffset="4812.2753">763 6266 648,'0'0'25,"0"0"3,0 0 4,0 0-3,0 0-5,0 0-4,0 0-6,0 0-3,0 0-3,-2-5-3,2 5-1,2 0-2,4-2-1,1 2 0,7-1 1,9 1 2,3 0-1,9 0 0,1 0-1,1 0-2,2 1 2,4 3-1,2 1 1,5-2-3,7-1-2,6-2-1,8 0 1,6-7 5,1-1 0,4-4 2,1-2-3,-1-1 1,1 3-3,0 3-1,1 1 1,1 1 2,0 2 1,1 3 1,1-1 0,0-2-3,-2 0-1,3 0 0,0-3 1,3-4-1,5 0 2,1-3 2,1 0-2,0 0-1,0 1-1,-4 2 0,-4 0 1,-3 5 1,-7 1-1,-6 4 2,-5 2-1,-9 0 0,-3 3 1,-8 4-1,-3-2 1,-5 0 0,-4 2-1,-5-5 1,0 1-2,-13-3 0,1 0 0,-7 0 1,0 0-1,-2 0 1,-6 0 0,1 0-1,-6 0 1,0 0 1,0 0-2,1 0 1,2-1-2,-2 1 1,1-2-2,-1 2-2,-1-2-5,0 2-11,0-3-17,0-2-54,-7-4-133,-6-6-105</inkml:trace>
  <inkml:trace contextRef="#ctx0" brushRef="#br0" timeOffset="18472.0566">21858 3113 432,'0'0'43,"0"0"-1,0 0-4,0 0-6,0 0-2,0 0-5,0 0-3,14-80-3,-12 68-4,-2 0-1,0-5 0,-2 2-1,-6-3 1,-2 3-1,-2 2-5,1 6-1,-3 2-2,-1 3-1,-1 2-1,-5 5-3,1 5 0,3 6-1,0 2-1,2 3-1,2 1 5,4-6-2,4-1 0,2 0-4,3-1 2,3 4-1,8-4 2,5 1 0,2 0 0,5 2 4,0 3-8,0 0 7,0-1-6,-1 0 1,-2-1 4,-6-2-3,-1-5 2,-4 0 1,-5-4 0,-1-4 1,0 0 0,-3 2 2,0 2 1,-10 4 0,-6 1 1,-4-3-4,-8-1 0,-1-3 1,-2-2-2,0-2 2,2-1 1,8 1-1,2-1-1,6 0-1,7 0-3,0 0 3,6 0-2,-1 0-2,1 0-4,-2 0-2,2 0-4,0 0-5,0 0-12,12-1-28,7 0-39,-2-2-78,3 3-110</inkml:trace>
  <inkml:trace contextRef="#ctx0" brushRef="#br0" timeOffset="18720.0708">22043 2987 455,'0'0'69,"0"0"-10,0 0-11,0 0-14,0 0-12,0 0-9,0 0 0,0 0 0,0 0 3,39 102-1,-32-63-1,-2 1 0,0-3-7,1-3-1,0-2-3,1-6-4,-3-8 0,1-3-3,-2-6-2,-2-4-11,2 1-23,-3-6-40,0 0-69,0 0-152</inkml:trace>
  <inkml:trace contextRef="#ctx0" brushRef="#br0" timeOffset="19580.12">22019 3330 583,'0'0'11,"0"0"-4,0 0 3,0 0-2,0 0-2,0 0-3,0 0-4,112-44-1,-73 35 0,5 0 0,-1-1 1,0-2 0,-2 0-1,-5 2 0,-1-2 1,-6 0 0,-5 0 0,-2-1 0,-10 6 1,-1-2-4,-4 3 6,-2-2-2,0 1 6,-3 2 4,1 2 3,-3 3 4,0-2 4,0 2 0,0-1 0,1-1-8,-1 2-5,0-1-7,0 1 0,-8 3-2,-4 11 2,-4 5 5,3 6-6,-3 2 3,3 3-3,0 3-1,3-3 1,0-2 1,1-2 0,5-8-1,1-7-1,3-1 0,0-3 0,0 1 0,0 4 1,1-10-1,5 5 0,0-6 3,-2 1-1,5-2 1,0-2 0,4-10 0,1-5-1,-1-1 3,-3-3-2,-1-1 1,1-2 1,-4 0 0,0 0-1,-2 7 2,0 0-1,-1 7 1,-1 5-2,-1 0-2,-1 5-2,0 0-1,4 0-1,1 8 3,0 9 2,1 5-2,2 0 0,-1 2-4,-2-1 3,3-2-1,-1-3 1,0-5-2,3-4-1,-4-5-4,3-4-1,2 0-2,-2-11-3,3-6-3,-4-3-3,-1 0 2,-2-3 1,-2-1 6,0 2 3,-3 3 5,0-1 3,0 8-4,0 5 4,0 0-3,0 7 0,0-1 6,0 1-3,7 0 3,6 0 1,3 5 4,6 7-2,-4 3 0,0 0 1,-3-1-3,0-1 4,-1-1 2,-5-3 3,1 1 4,-3-5 0,-4-2-1,0 2 3,-3-5-3,0 0 0,0 0 1,2 2-3,-2-1 2,1 1-2,-1-1-2,0-1-1,2 0-5,-2 2 0,0-2-1,0 0-2,0-2 1,0-4-4,0-7-1,0-7 0,0 1 0,8-6-2,5 4-3,0 4 4,3 2-5,-4 5 5,2 3-1,-4 4-2,2 3 0,4 0-2,-3 0 5,1 1-3,-2 8-1,-5 1 3,0 5-1,0 6-2,-2-1 3,-2-5-6,0 4-5,-2-8-11,-1-3-38,2 0-75,-2-8-176</inkml:trace>
  <inkml:trace contextRef="#ctx0" brushRef="#br0" timeOffset="20144.1522">23338 3191 457,'0'0'71,"0"0"-8,0 0-16,0 0-8,0 0-11,0 0-6,0 0-7,0 0-5,-68-78-3,54 78-3,2 3-3,-5 11-1,4 4 2,-1 5-4,2 4 4,2 1-3,0-3-1,4-6 1,3-1-1,3-8-2,0 1-1,0 0 1,2-2-1,3 0 0,3-5-2,2 1 3,0-5 4,6 0-3,-2-8 6,5-4-3,-4-3 1,-1-2 1,-4-3 1,-1 0 2,-1-5-1,-3 0 3,-4-2-3,-1 0 5,0-5 0,0-3 3,0-1 2,-1-6-2,-1-1-4,1 1-2,1 4 0,0 10-2,0 12 3,0 9-2,0 7-1,0-1-1,0 1-3,0-1-1,0 1-1,0 2 0,0 18-1,1 12 3,4 11-1,0 2 0,3 2 1,-1 1 0,3-2 2,0-2-3,0-3 4,2-5-3,-2-7-1,-1-3-2,-1-6-5,-2-6-11,-3-7-22,4 0-34,-1-5-78,7 0-155</inkml:trace>
  <inkml:trace contextRef="#ctx0" brushRef="#br0" timeOffset="21120.208">23619 3119 641,'0'0'50,"0"0"-3,0 0-15,0 0-10,0 0-6,0 0-6,0 0-3,0 0-2,0 0-3,0 0-1,-35-32-2,26 43 1,-3 9-1,3 6 0,0 3 4,1 3-4,0 0 3,2 1-3,2-3 0,0-1 0,2-8-1,1-4-1,1-5 0,0-7 0,0 5 0,0-8 1,1 2 0,7-3 0,0-1 3,7-10-1,-1-5 2,0-5 0,-3-3 0,-2 0 0,-1-2 1,-1-1 0,-1 8 1,-3-1 1,0 7 1,-2 7 0,1 0-7,-2 5 6,0-2-10,0 2 4,0 0 5,1 0-8,1 11 8,-1 7-5,4 5 0,2-2 1,1-1-1,6-2 0,3-6 0,3-1 0,2-5 0,2-6-1,2 0 1,0-5-1,-1-7 1,-6-2 1,-2-2-1,-7 0 2,0-4-1,-6 6 0,-2-3 1,-2-2 2,0 7-5,0-8 7,0 9-5,-3 0 4,0 1 0,1 5 0,0 2-1,2 3-2,-1-2 0,1 2-1,0-1 0,-2-1-1,2 1 0,0-1 1,0 1-2,0 0-1,0-1 3,0-3-1,3 2 1,3 0 2,-4 1-2,-2 2-1,0-2 2,0 2-1,2 0 0,-1-2 2,1 2 0,-1-1-2,1 1 1,-2 0-1,1 0 1,-1 0 0,0 0 0,2 0-1,-2 0-1,0 0 1,0 0 0,0 0 0,0 0-1,0 0 1,0 0 0,0 0 0,0 0 0,0 1 1,0 1-1,-2 0-1,2-1 0,-1 0 1,1 1 0,0-1 1,0 7-1,0-2-1,0 2 0,0 1 1,0-5-3,0 1 4,0-1-1,4-4-1,1 2 1,6-2-3,4 0 2,-7-2 1,8-4-1,-4-1 1,-4 1-1,2-2 0,-4 2 1,-3 3-1,0 1 1,-3 2 0,0 0-1,0 0 1,2 0-2,-1 0 0,5 0 1,-2 11-2,0 4 6,-1 6-5,-1 1 6,-2-5-6,0 0 1,0-5 0,0-5 0,0-2 1,0-5-1,0 5 0,0 0-1,0-1-1,3 6 0,0-7 0,4 2 0,6 5-1,-2-4-2,5 5-5,-3-1-5,-4-2-2,4 2-13,-1 1-18,-4-3-42,7 2-114,-7-5-89</inkml:trace>
  <inkml:trace contextRef="#ctx0" brushRef="#br0" timeOffset="21684.2403">24252 3200 641,'0'0'33,"0"0"-6,0 0 2,0 0-7,0 0-4,0 0-4,0 0 0,0 0-5,0 0-3,0 0-3,-21-56-3,12 62 3,-5 10-4,-4 6 3,2 7-4,3 0 1,1 3 1,1-3-2,1-1 1,4-11-1,0 1-1,5-8-1,1-6-2,0 3-1,0-6-1,1 1 1,11-2 1,1 0 2,3-6 0,1-5 1,-1-2 2,-3 1 1,0-1 0,-4 3 0,-2-2 0,-1-2 0,1-1 2,-1-5-1,-2 0 0,-1-1 2,0-4 2,-3-2-3,0-3 7,0-5-4,-2-1 4,0 0 0,-3-1-3,2 3 1,0 12-2,0 8 1,3 10-3,0 4-1,-1-2-2,1 2-3,0 2 1,0 13-1,0 10 2,0 12-1,0 1 2,6 0-2,1 0 1,5-3 2,5-3-4,6-4 5,3-3-2,4-5 0,4-5 3,0-5-1,-2-5-6,-1-2-2,-10-2-11,-3-1-22,-1 0-37,-7 0-92,0-3-140</inkml:trace>
  <inkml:trace contextRef="#ctx0" brushRef="#br0" timeOffset="22212.2705">25176 3067 517,'0'0'51,"0"0"-1,0 0-7,-13-96-6,1 70-9,-2 0-6,-5 0-1,2 4-3,-2 3 0,2 6-7,2 4-4,2 4-2,-3 5-1,3 2-2,-7 10-1,3 8-1,-2 9-1,2 5 0,1 4 1,1 3-1,5 0 3,1 1 2,3-5-6,1 1 6,5-4-7,0-1 3,0-4 1,8-4-2,3-2 1,0-2 0,7-1-2,-1-4-2,2-2-2,4-1-12,0-4-13,-1-7-31,1-2-49,0 0-186,0-6-9</inkml:trace>
  <inkml:trace contextRef="#ctx0" brushRef="#br0" timeOffset="22993.3152">25351 3259 472,'0'0'46,"0"0"-3,0 0-8,0 0-13,0 0-8,0 0-5,0 0-2,0 0 1,0 0-1,20 35-3,-2-47 1,-3-4-2,-1-4 0,-3 3 2,-4 2-1,-2-1 2,-4-1-3,1 6 7,-2-6 1,0 5 4,-3 2 2,0 0-5,0 5-2,1 2-3,-2 3-3,-6 0-2,0 8 0,-3 7-3,0 8 3,3 3-3,1 6 1,0-1-1,5-1-1,1-1 0,3-4 0,2-7 0,6-4-1,10-2 3,2-8-1,3-4-1,5 0 3,0-9 0,1-3 0,-1-5 1,-1-2-2,-2-2 0,-2-3 1,-3 1-2,-1-3 3,-4-3 0,-1 2-3,-4-4 5,-1-2-5,-2 0 6,-6-5 4,-1-1-1,0 2 4,0-3-3,-4 6 1,0 12 1,2 7-3,2 10-2,0 5-1,-1-2-6,1 2-2,0 0 0,0 0-4,0 15 6,0 10 0,0 10 1,0 2 1,1 1-2,1-1 1,-1-1 0,3-2-1,2-4 0,0-1 3,4-4-2,2-1 2,1-3 0,1-3-3,1-3 0,0-1-1,0-3-1,-5-4 0,4-2 2,-5-2 0,3-1-1,4-2 2,1 0 1,2-8-1,1-4-1,-4-5 1,1-3-2,-1-2 2,-3-2 2,-3-1-4,0-4 5,-4 0-5,-1-1 3,-2 0 2,-1-1-1,-2 1 0,2 3 1,-2 7-1,0 6 0,0 9 1,0 5-1,0-1-1,0 1 0,0 0-3,0 0 2,0 11-2,-6 10 2,-1 7 0,-1 2 2,1-1-2,3-3 0,1-8 0,2-2 0,1-3 2,0-1-4,0-1 3,4-1-5,0 0 1,-2-6-1,6 1 0,-3-2-2,5 2-7,0-3-19,3-2-38,6 0-52,-2-2-127,11-3-54</inkml:trace>
  <inkml:trace contextRef="#ctx0" brushRef="#br0" timeOffset="23970.3711">26587 3178 666,'0'0'33,"0"0"3,0 0-5,0 0-4,0 0-11,0 0-7,0 0-2,0 0 1,0 0-1,0 0-5,-14-7 0,14 7 3,0 0-1,7 2 4,7 0-1,9 3-3,5-5 1,7 0-1,5 0 0,8 0-7,4-3 5,0-1-5,3 1 3,-3 1 4,-3 2-4,-4 0 1,-7 0-1,-5 0-3,-10 0 3,-3 0 4,-8 0-4,-6 0 0,5 0 1,-5 0-5,-2 0 4,6 0 1,-4 0-2,4-5 0,0 2 2,-1-1 0,1-1-2,-7 2 0,1 1 0,-4 2 0,0-1-2,0 1-3,0-3-1,-3-1 0,-9-3-1,-6-1 1,-2 1 2,-3-1 0,-1-2 2,0 1 3,1-3-1,3 2 1,7 2 0,4 1 0,6 5 0,3 2-1,-2 0 2,2 0 0,-2-2-1,0 1 2,1-1-3,-1 0 2,1 2-2,1-1 1,-1 1 0,1 0 1,-2 0 0,2 0 0,0 0 0,0 0-2,6 1 2,8 6 0,2 5 0,3 0 0,1-2 0,1 2 0,-3-2-1,1 0 0,-6-2-1,-1-1 5,-4 0-4,-5-4-1,1 0 1,-2-1-5,1 2 5,0-1 7,0 0-6,-3 3 5,-2 5-5,-5 7 2,-3 4-2,-3 3-1,-2 0 2,1 3-5,1-1 4,-1 0-1,2 0 2,2-3-1,1-7 2,3 0 0,3-8 1,2-3-1,-1-2-1,2-4 0,0 0-1,0 0 1,0 1-1,0 1 0,0 0-1,0-1-2,0 0 2,-1 0 1,1 1-2,0 1 2,0-3-4,0 0-6,-1 0-9,1 0-23,0-15-54,4-7-121,8-7-112</inkml:trace>
  <inkml:trace contextRef="#ctx0" brushRef="#br0" timeOffset="25459.4562">28137 3031 403,'0'0'44,"0"0"-3,0 0-7,0 0-2,0 0 0,0 0 1,41-79 1,-39 64-1,1 3-4,0-4-6,-3-1-2,0 1-5,-6 2 1,-2 1-6,0 6-1,-4 4-4,-5 3-3,-3 0-2,-6 7 1,0 9-5,0 3 3,-3 7 0,2 1-1,1 3 3,3 0-3,5-3 2,2 2-2,6 1 2,2-1-2,3 0 1,5 1 5,0 2-6,2 2 5,5-1-3,3 2-3,0 0 2,5 0-1,-2 2 2,2-1-1,-1-4 1,1-1-1,0-4 0,1-4-1,-2-4 1,1-1 1,-4-8 1,1-2 0,-2-4 0,0-4 0,9 0 1,-3-4 1,5-8 0,-3-5 0,1-4-1,-1 1 0,-3-5-2,-2 3 2,-3-3-1,-4 0 1,-3 1-2,-3-2 1,0 6-1,-2 3 0,-4 3 0,2 6-1,-3 0 0,0 0-1,2 5 1,3 0-1,-4 3 0,0 0 1,-7 0 0,3 0 0,5 0 1,-3 2 0,2-1 0,2 1-1,-4 2 0,5-1 0,1 0-1,-1 0 0,3-3 1,-2 0-1,2 0-1,0 0 1,0 0-2,0 2 1,0-2 1,0 0 0,0 2 3,5-2-1,8 0 0,5-4 1,7-4-1,-6 0 0,-2-3 1,-5 2-1,-5 3 0,-1 4 1,-6 2-2,0-1 1,0 1-1,1 0-1,3 0 1,4 7-1,2 10 2,1 10-1,-2 8 0,-3 8-1,-2 5 1,-1 5-2,0 4 3,-2-6-2,1-2 3,1-11 0,0-4 0,-2-13-1,2-1 0,-2-8 2,-1-7-4,2 2 4,-2-7-4,0 0 2,0 0 0,0 1-1,0 0 2,1 1-1,-1-1-2,0 2-1,0-3-4,0 2-3,0-2-3,0 1-14,0-1-24,3-3-57,6-12-147,0-9-68</inkml:trace>
  <inkml:trace contextRef="#ctx0" brushRef="#br0" timeOffset="25900.4815">28744 3241 617,'0'0'58,"0"0"-6,0 0-13,0 0-12,0 0-9,0 0-6,0 0-4,0 0-2,0 0-1,0 0-3,-76-27-1,54 44-1,2 3 1,0 6-2,2 2 3,1 2-3,2 2 1,2-1-1,3-2 0,3-9-1,2-2 1,4-6-2,1-2-1,0-1-1,3-3 2,3 1 0,2-5 1,7-2 2,-2 0 1,7-9-1,-1-2 1,1-3 1,-1-1-2,-2-5 0,-1 0-2,-1-1 4,-3 0-2,0 0 3,-4 7-1,-1 1-1,0 5-1,-6 4 1,2 1-1,-3 3 1,2 0-1,4 8 0,-1 9 1,5 8-1,-1-1-1,1-2-1,3 0-2,2-7-1,5-3-1,0-7-4,3-5-10,2 0-21,-4-11-33,-6-3-41,-1-5-45,-6-1-41</inkml:trace>
  <inkml:trace contextRef="#ctx0" brushRef="#br0" timeOffset="26120.494">28893 3042 547,'0'0'48,"0"0"-7,0 0-5,0 0-9,0 0-6,0 0-7,0 0-1,0 0 0,0 0 0,0 0 3,15 117-8,-12-76 0,1 1-4,-2-2-3,3-5 2,-1-4-3,2-7-1,-1-5-3,0-7-4,1-5-3,-5-4-5,2 2-4,-3-5-9,0 0-25,0 0-30,0 0-54,0-5-49,-6-12-30</inkml:trace>
  <inkml:trace contextRef="#ctx0" brushRef="#br0" timeOffset="26244.5011">28915 3292 523,'0'0'51,"0"0"-9,0 0-10,0 0-9,0 0-11,0 0-6,0 0-8,0 0-12,0 0-30,113-29-83,-70 24-156</inkml:trace>
  <inkml:trace contextRef="#ctx0" brushRef="#br0" timeOffset="26528.5174">29201 3371 453,'0'0'42,"0"0"3,0 0-7,0 0-8,0 0-1,0 0-6,49-86 2,-46 72 0,-3 1-2,-2-1 1,-9-3 0,-2 3-2,0 6-7,-4 5-5,-6 3-8,-3 7-1,-6 8-2,1 7 0,5 5 1,4 3 1,4 2-2,6 0 2,4 1-2,6-3-1,2-4 0,9-1-4,4-4 0,4-5-3,4 0-8,2-7 0,1-1-10,5 0-19,-2-1-44,1-5-168,-6-2-42</inkml:trace>
  <inkml:trace contextRef="#ctx0" brushRef="#br0" timeOffset="27000.5444">29937 3080 437,'0'0'-1,"0"0"1,0 0 0,0 0 1,-85-25-2,75 25 4,2 5 0,1 2 5,3-5 14,2 1 12,1 2 12,1 2 9,0-3-7,0 7-7,0 2-9,1 5-9,5 8 1,-3-1-7,0 3 0,0 1-9,-3 3-2,0 0-3,0 1-2,0 2 2,0-4-1,0-2 2,0-7 1,0-6 0,0-3 1,0-9 0,0 2 0,0-6 1,0 0-2,0 0 2,0 1-2,0 1-1,0 0 0,0-1-1,0 1-2,0-1 0,4 4-2,-1-2 1,6 1-1,6 0 1,7-3 0,7-1-1,3 0 0,1-8-2,2-2-5,0-4-6,-4 0-7,-3 0-9,-10 4-13,-6 0-21,-6-4-30,-6 4-46,0-2-125</inkml:trace>
  <inkml:trace contextRef="#ctx0" brushRef="#br0" timeOffset="27220.557">29653 3177 637,'0'0'37,"0"0"-8,0 0 2,0 0-15,0 0 2,0 0-5,0 0-2,86-68-2,-56 60-5,3-1-1,4 1-1,0-4-2,1 2-2,1-2-3,-6 2-6,-3 1-19,-11 3-30,-6 2-48,-4 4-92,-6 0-97</inkml:trace>
  <inkml:trace contextRef="#ctx0" brushRef="#br0" timeOffset="27384.5663">29849 3317 547,'0'0'32,"0"0"-1,0 0-3,0 0-6,0 0-4,0 0-7,0 0-6,0 0-4,92 1-9,-54-13-19,-2 1-35,-6 2-86,-2 3-136</inkml:trace>
  <inkml:trace contextRef="#ctx0" brushRef="#br0" timeOffset="27991.6011">30640 3238 571,'0'0'48,"0"0"-1,0 0-1,0 0-20,-31-81-10,17 66-3,-5 3-8,7 3-2,-3 4 1,4 1-4,0 4 1,-8 0-1,2 4-1,-4 8 1,3 4 0,3 2 5,1 1-6,4 2 5,-1-1-5,3 2-1,2-8 2,3 3 0,2-7-1,1 0 2,0 2-1,0-7-2,0 1 2,0-3 0,1 0 0,1 0 4,1 0 0,2-3 0,10-3 1,2-9-1,9-5 1,0-1-6,-1-2 4,-1 2 0,-3 5-2,-6 3 8,-6 5-7,-4 4 0,-1 1-1,7 0 1,1 8 1,4 9-1,-6 8 2,-4 4-4,-2 6 1,-2 5-4,-2 6 3,0-2-1,-3-1 2,-2-2 1,2-5 0,2-4 0,1 0 1,0-7 2,0-1 2,0-8 2,0 3-1,0 1-1,0-1 2,0 1-5,0-4 0,0-4 1,0-8-2,0 2 1,0-6-4,0 0 2,0 0 0,4 0-2,6-5 4,3-9-4,6-9 0,-3-7 2,3-3-2,-5-3 0,1-2-1,-4 1 0,-3 1-1,-1 4 0,-4 3-4,-2 9-1,-1 1-6,0 8-9,-3-1-11,-2 2-25,2 3-39,-3-5-81,4 7-137</inkml:trace>
  <inkml:trace contextRef="#ctx0" brushRef="#br0" timeOffset="28390.6239">30784 3195 622,'0'0'39,"0"0"0,0 0-5,0 0-13,0 0-8,0 0-4,35 103 1,-32-76-1,-2 0-1,1-8-4,2-2 1,-3-5-1,2-4-2,0 1 0,-1-6-1,5 2 0,-1-5 1,7 0-1,3 0 1,2-7-2,4-3 1,-6-2 1,1 0-3,-4-1 2,0-1-1,-1-1 1,-2 0 1,-4 3 1,2-1 2,-5 3 2,0 0-1,0 1 0,-1 4 0,-1 0-1,-1 5-1,0 0 1,0 0-4,0 0-1,0 12 0,0 7-1,0 5 2,0 0 1,2-2-3,-2-5-1,4 0 0,3-5-4,-3-4 1,2-1-3,3-7-3,5 0-12,1-7-16,6-6-24,-6-3-29,-5-2-51,-4 4-62,-3-2-69</inkml:trace>
  <inkml:trace contextRef="#ctx0" brushRef="#br0" timeOffset="28540.6325">31154 3267 640,'0'0'41,"0"0"-11,0 0-11,0 0-9,0 0-5,0 0-4,0 0-2,0 0-5,23 85-12,-20-75-32,-1-5-52,-2-5-186</inkml:trace>
  <inkml:trace contextRef="#ctx0" brushRef="#br0" timeOffset="28699.6416">31109 3019 685,'0'0'-2,"0"0"-2,0 0-2,0 0-7,0 0-25,0 0-53,0 0-187</inkml:trace>
  <inkml:trace contextRef="#ctx0" brushRef="#br0" timeOffset="29199.6702">31574 3226 693,'0'0'40,"0"0"-5,0 0-6,0 0-11,0 0-8,0 0-6,0 0-2,0 0-1,0 0 0,0 0-1,-8 20 0,14 1-1,0 3 2,0 0-1,1 0 0,-4-6 1,-2-1 0,1-4 2,-2-8 2,0 1 1,0-6 1,0 0 1,0 0 0,0 2 0,0-1 1,1-1-2,-1 0 1,3 0-2,0-7-2,3-7-1,4-6-1,0-2-1,3-4-2,1 0 0,2-1-2,2-1-4,-1 2 2,0 4-11,-1 1-1,-4 7-14,-6 5-26,-3 6-51,-3 3-126,0-1-87</inkml:trace>
  <inkml:trace contextRef="#ctx0" brushRef="#br0" timeOffset="29624.6945">31968 3135 603,'0'0'62,"0"0"-17,0 0-12,0 0-17,0 0-3,0 0-9,0 0 2,0 0-2,-97-16 3,79 36-6,2 7-1,-2 5 4,4 7-8,-2-1 5,4 0-4,3-1-5,3-13-2,4-2-5,2-9-4,0-5-5,5 0-1,4-8 6,8 0 4,0-15 8,6-3 4,-3-4 5,0-3 4,-5 3 7,-1-1 1,-4 1 5,0 3 0,-5 4 0,1 1-5,-2 5-4,-3 5-4,2-1-5,-3 5-1,0 0 3,0 0-3,2 0 3,1 12-4,0 5 0,1-2-3,-1 2-4,0-1-3,2 0-2,4 0 2,4-4 2,-4-4 0,4-7-34,3-1-55,-6-5-133,3-5-68</inkml:trace>
  <inkml:trace contextRef="#ctx0" brushRef="#br0" timeOffset="29860.708">32140 2793 688,'0'0'40,"0"0"-14,0 0-10,0 0-7,0 0-4,0 0 0,0 0-2,0 0 0,0 0 1,19 102-2,-13-65 1,-3 2-2,0-4-1,-1 1-1,-2-4-1,0-2-2,0-3-5,-4-1-9,-2 0-25,-7-4-44,3 2-77,-6-5-143</inkml:trace>
  <inkml:trace contextRef="#ctx0" brushRef="#br0" timeOffset="30159.7251">32202 3273 574,'0'0'15,"0"0"0,0 0 0,0 0-2,0 0-4,0 0-1,0 0 3,0 0 1,97-5-2,-74-10-2,-2-1 0,-4 0 4,-7 5-3,-1-1 6,-6 2-6,-3 0 2,0-5-4,-2 2-1,-5 1 2,-3 1-2,3 7 0,2 0-1,-6 4-4,1 0-1,-2 9-1,-2 7-1,5 3 4,2 6-8,1 0 5,2 1-5,4-2-6,0-5-9,0-1-19,3-3-25,4-5-44,-2 2-113,0-7-64</inkml:trace>
  <inkml:trace contextRef="#ctx0" brushRef="#br0" timeOffset="30721.7572">32507 3246 582,'0'0'26,"0"0"0,0 0-5,0 0-2,0 0-5,0 0-3,0 0-2,0 0-2,0 0 0,0 0 1,-23 60 0,23-54 4,0-6 2,-1 0 1,1 0 2,-2 1-2,1 1 0,0 0-1,-1-1-2,1-1-2,1 2-2,-2-2-4,1 1-1,-1 1-3,1-1-2,-1 0 2,-2 4-1,1 0 1,2-1 0,-1 1-1,2-5-1,-1 0 1,1 0 2,0 1-1,-1 1 2,1-2 0,0 1 1,0-1 0,-2 0 0,2 2 2,0-2-3,0 0 1,-1 2-2,1-2-1,0 0 0,-2 0-1,2 0-1,0 0 1,0 3-3,0-3 2,0 0 1,0 1-1,0-1 1,0 0 1,0 0-2,0 0 2,0 0 1,0 0-1,3-8 2,3-5-1,1-4-3,0 1 4,-2-1-2,2-1 0,-1-3 4,4 4-7,0-2 3,-3 7-5,-1 6 3,-2 2 0,0 4-1,5 4 4,1 9-6,5 6 3,-5 3-3,-3 2 2,2 0-4,-2-1-6,0-2-8,-1-7-7,3-2 0,-2-6 5,-4-4 4,6-2-7,0 0-22,0-10-36,-1-7-72,-8-4-129</inkml:trace>
  <inkml:trace contextRef="#ctx0" brushRef="#br0" timeOffset="30901.7675">32738 2917 709,'0'0'18,"0"0"5,-15 92-2,11-53 0,1 1-11,3-4-3,0-3-7,0-5-4,5-6-5,0-7-21,-2-6-26,0-3-58,-3-6-188</inkml:trace>
  <inkml:trace contextRef="#ctx0" brushRef="#br0" timeOffset="31060.7766">32607 3213 675,'0'0'12,"0"0"0,0 0 1,0 0-8,96-36-1,-72 25-7,1-1 2,-2 0-3,-1 0-6,-1 1-9,-5 4-25,-6 3-41,-4 2-134,-6 2-68</inkml:trace>
  <inkml:trace contextRef="#ctx0" brushRef="#br0" timeOffset="32019.8315">29836 4096 664,'0'0'34,"0"0"3,0 0-6,0 0-4,0 0-8,0 0-5,3-77-1,-5 67 0,-2-6-3,-1 7-1,-3 4-4,2-2-3,-3 6-1,-6 1 0,-2 3-1,-6 12-1,-1 8 1,-2 7 1,0 6-1,0 3 2,3-2-2,3 0 2,5-4-2,5-7 1,4-5-2,5-6 0,1-5 0,0-2 0,6 4 0,6-5 1,3 2 0,2-4-1,-2-3 1,2 0-1,3-2 1,-7 0 0,9 0-1,-9 0 2,0 0-2,-1-2 1,-8 1 0,5-2 1,-4 1 0,-2-1 1,3-2 2,-5 0-2,1 1 0,-2-8 0,0 7-1,0-2 0,0 3 0,0 4-2,0-2 2,0 2-1,0-2 1,0 2-1,0-2-1,0 0 0,0 2 0,0-1 0,0 1 1,0-2 0,-2 2 0,1 0 0,1 0 0,-2 0 1,2 0 0,-1 0 0,1 0-1,-1 0 0,1 0-1,-3 0 1,0 9 0,-1 1 0,1 7 0,1-5-1,2 1 0,0 5 1,0-6-2,0-1 2,0-5 0,0-6-1,0 0 1,0 0 1,0 1 1,0 1-1,2-1 1,-1-1 0,1 0-1,3 0 0,1-7 0,0-2 1,1-5-1,-2 5 0,0-2-2,-2 0 0,-2 8 2,2-9-2,-1 8 2,-1-1-1,2-3-1,-1 3 0,-1 0 1,2 1-1,-3 4 1,3-3-2,1 1 0,5 2 1,4 0-1,0 7 1,1 10-1,0 7 1,-5 6-1,-1 6 2,-5 5 5,-3 2-7,0 6 4,0-6-4,-6-2 1,0-4 2,0-6-1,1-9 2,2-9-2,1-7-2,2-6-1,0 0-3,0 0-4,0 0-6,0 0-8,0 0-12,0-4-27,0-15-22,8-9-33,4-10-76,3-4-76</inkml:trace>
  <inkml:trace contextRef="#ctx0" brushRef="#br0" timeOffset="32339.8498">30051 4103 627,'0'0'44,"0"0"-13,0 0-11,0 0-11,0 0-5,0 0 1,0 0 5,0 0 2,0 0 0,0 0-2,45 106-1,-35-74-4,-4-2 1,0-1-1,-3-1-1,0-11 1,-3-5 2,0 1-1,0-8 3,0 2-1,0-1-1,0-6 0,0 0-2,0 0-1,0 6-1,0 0-1,0 0 0,3 2-1,-1-2-1,-1-4 0,4 6 0,-2-4 1,6-1-1,5 2 0,1-5 0,8 0-1,2-8 1,3-5-2,1-1 0,-1 1-1,-2 1-1,-6 4-3,-10 4-3,1 1-7,-6 1-9,-1 1-20,1 1-28,-5 0-49,-5 1-101,-5 7-68</inkml:trace>
  <inkml:trace contextRef="#ctx0" brushRef="#br0" timeOffset="32572.8631">30044 4130 674,'0'0'25,"0"0"2,0 0-2,0 0-6,0 0-4,0 0-5,0 0-4,0 0-3,83-45 0,-60 52-1,0-1-1,0-1-2,1-3 1,-2-2-3,1 0-1,-6 0-8,-2 0-14,-6 0-25,-4-2-43,0-1-60,-5 3-143</inkml:trace>
  <inkml:trace contextRef="#ctx0" brushRef="#br0" timeOffset="32787.8754">30083 4241 702,'0'0'33,"0"0"-6,0 0-9,0 0-8,0 0-6,0 0-2,0 0-2,0 0 3,0 0 0,61 16 0,-28-16-1,0 0-1,-1 0-5,-9 0-1,-1 0-9,-9 0-10,-7 0-21,2 0-21,-8 0-36,0 0-74,0 1-99</inkml:trace>
  <inkml:trace contextRef="#ctx0" brushRef="#br0" timeOffset="33123.8946">30152 3981 723,'0'0'17,"0"0"-3,0 0 1,0 0 0,0 0-2,0 0-4,80 20-3,-45-5 0,1 3-2,-1 0 1,0 1-2,-3 5 1,-4-2-3,-3 3 2,-4 2 0,-4 4 0,-2 2-1,-6 5 2,-2 0-4,-6 3 4,-1-2 0,-11-1-4,-4 1 7,-6-3-6,-2-3 4,1-4-3,0-5-1,2-6-1,8-4 1,5-6-2,4-6-2,3-2-4,-3 0-3,3 0-4,-1 0-7,-1 0-14,1-2-26,0-9-30,-1-6-65,2 6-140</inkml:trace>
  <inkml:trace contextRef="#ctx0" brushRef="#br0" timeOffset="33583.9209">29451 4010 552,'0'0'51,"0"0"6,0 0-4,0 0-15,0 0-10,0 0-7,0 0-5,0 0-2,0 0-5,0 0-1,-35-43-3,27 43-4,-5 5 0,-2 13-1,3 11 1,1 11-3,2 8 3,5 11-2,3 0 1,1 5-2,4-5 2,8-4 2,5-8-4,2-8 6,5-4-6,4-9 1,2-3 1,1-5-2,0-5 2,1 0 0,0-5 1,0-1 0,-2-1 0,-2 1-4,-7-5 4,-5 1 1,-4-1-1,-8 0 4,2-1-3,-6-1-1,0 0 0,0 0-1,0 0 1,0 0 1,1 0-4,-1 2-6,0-2-16,0 0-34,0 0-75,0-2-187,0-11-1</inkml:trace>
  <inkml:trace contextRef="#ctx0" brushRef="#br0" timeOffset="34747.9875">29396 4843 547,'0'0'24,"0"0"1,0 0 2,0 0 1,0 0-3,0 0-4,0 0-3,0 0-5,0 0-4,-13 0 1,12 0-2,1 0 2,-2 0 2,2 0 0,2 0 0,14 0-1,10-2-2,15-3-3,6-3-1,11 1-2,8-3-1,6 1-1,4 2 1,0-1-1,-3 4 0,-2 1 0,-5 3-1,-6 0-1,-6 0 1,-3 0-1,-5 2 2,-6-2-2,-2 0 1,-3 0 1,-3 0-1,-3 0 1,-8 0-1,-1 0 1,-8-2-1,-6 2 1,0 0-1,-6 0 0,0 0 0,0 0-1,1 0 0,2 0-2,-2 0 0,1 0-1,-1 0-2,1 0-4,-2 0-12,0 0-19,0 0-25,-12 3-23,-7 2-44,-7 3-56,-4-5-71</inkml:trace>
  <inkml:trace contextRef="#ctx0" brushRef="#br0" timeOffset="35245.0159">29210 4898 552,'0'0'0,"0"0"3,0 0 5,0 0 6,0 0 3,0 0-1,0 0 3,0 0 2,0 0 2,0 0-1,-9 27-2,13-17-2,7 4-3,4-4 0,5 0-3,5-4-4,6 0 2,7-4-4,8-2 0,5 0-1,10-7-1,7-2 0,4-1-2,4-2 0,0-1-2,-1 0 1,-2-1-1,-1 2 2,-6 0-4,-3 3 2,-4 0-1,-4 1 1,-7 3 0,-4 3-1,-6-1 0,-5 1 1,-2 0 1,-11-1-2,-1 3 2,1 0-1,-7 0 0,6 0 0,-8 0 1,-5 0 3,6 0-3,-6 0 3,-1 0-1,2 0-1,-7 0 3,0 0-3,0 0 1,2 0-2,-1 0 1,1 0-1,-1 0-3,-1 0 3,2 0-5,-2 0 2,0 0 2,0 0-4,0 3 3,-3 1-4,0-1-3,0-1-9,3-2-15,-7 0-31,1 0-48,-4 0-118,-2-4-77</inkml:trace>
  <inkml:trace contextRef="#ctx0" brushRef="#br0" timeOffset="37928.1694">29440 5257 523,'0'0'31,"0"0"7,0 0 1,0 0-3,0 0-9,0 0-8,0 0-6,0 0-9,0 0-2,-18-26-2,11 48-3,0 11 4,-3 6-1,1 9 1,-3 3 0,1 2 1,-1 2-3,1-3 3,-1-4-2,2-5 1,1-4 2,1-4 1,2-5 3,2-3-3,-1-8 1,4 1-7,-1-11 0,2-2-2,0 3-1,0-5-1,0 0-4,0 0-5,0-5-19,0 0-29,2 0-53,1-10-112,0-9-46</inkml:trace>
  <inkml:trace contextRef="#ctx0" brushRef="#br0" timeOffset="38226.1865">29532 5209 611,'0'0'33,"0"0"-6,0 0-13,0 0-6,0 0-2,0 0-1,0 0 4,0 0-1,22 96-2,-19-55 3,-2 1-3,-1 3 2,0 1-2,0 3-2,-6-1-4,-1-4 2,0-5-2,1-6 2,0-4-1,2-9 0,0-5 0,2-4-1,1-7 0,1 3 0,0-7-2,0 0-2,0 0-3,0 1-4,0 1-4,0-1-13,0 1-26,0-2-51,-3 0-106,-1 0-80</inkml:trace>
  <inkml:trace contextRef="#ctx0" brushRef="#br0" timeOffset="38580.2067">29017 5550 645,'0'0'18,"0"0"4,0 0 4,0 0-2,0 0-3,0 0-7,0 0-4,0 0-4,0 0-2,0 0 0,17-29-2,10 16 0,9 1 1,4 2-2,7 0 1,3-1 0,2 0-1,2 1 0,-3-1-2,-1 1 3,-2-1-4,-2 2 1,-7 1 0,-4 3-1,-12 0 0,-3 2 1,-8 1-1,-6 0-1,1 2 0,-7 0 1,0 0-1,0 0 0,1 0-1,0 0-5,1 0-5,-1 0-17,1 0-19,-2 0-29,0 0-52,0 0-148</inkml:trace>
  <inkml:trace contextRef="#ctx0" brushRef="#br0" timeOffset="38870.2233">28970 5709 557,'0'0'4,"0"0"8,0 0 9,0 0 3,0 0 1,0 0-4,0 0-8,0 0-3,94 64-4,-60-56-2,2-4 1,4-1-2,2-3 2,2 0-2,0 0-1,2-6 0,-1-1-1,-2-1-1,-4-1-1,-4 1-2,-6 1-6,-9 5-6,-10-3-17,-4 5-20,-6 0-38,0 0-67,0 0-110</inkml:trace>
  <inkml:trace contextRef="#ctx0" brushRef="#br0" timeOffset="39400.2536">29924 5334 653,'0'0'19,"0"0"5,0 0 3,0 0-3,0 0-11,0 0-5,0 0-5,0 0-2,0 0 0,74-69-1,-54 69-1,-3 6 0,6 6-1,-1 5-1,-3 5 1,-5 5 0,0-1-1,-6 5 1,-4 1-2,-2 0 3,-2-1 0,-5 0 2,-6-1-1,-5-1 1,-3 0-1,-3-3 2,-2-1-1,-4-4 0,1-2-1,1-4 2,1-5-2,8-5 5,6-2 3,0-3 1,7 0 2,-3 0-4,-3-3 0,4-7-3,0-4-1,3 1-1,2-4 0,1 0-2,0 0 0,7-4 0,0 9-1,3 1 1,2 4-2,-3 2 1,9 1 0,4 4-1,0 3 1,7 7 0,-3 4-3,-2 1-1,-1 3-2,-4 2 0,-2 2 3,-2-1 3,-4-1 0,-3-7 2,-4-4-1,-2-4 0,-2-5 0,0 0 0,0 0-1,1 0 1,-1 0-2,2 1-1,-1 1-4,0-1-5,1-1-11,5 0-26,0 0-40,5-7-95,2-7-109</inkml:trace>
  <inkml:trace contextRef="#ctx0" brushRef="#br0" timeOffset="39840.2788">30582 5368 581,'0'0'15,"0"0"-3,0 0-1,0 0-2,0 0 0,0 0 1,0 0-2,-16 84 1,17-52-2,7 4-3,-1-2-1,3-4-3,-1-3-4,-5-9-5,0-8-12,-2-3-17,-2-7-39,0 3-93,-7-2-105</inkml:trace>
  <inkml:trace contextRef="#ctx0" brushRef="#br0" timeOffset="40008.2884">30441 5189 516,'0'0'-1,"0"0"0,0 0-1,0 0-1,0 0-13,0 0-20,0 0-55,0 0-130</inkml:trace>
  <inkml:trace contextRef="#ctx0" brushRef="#br0" timeOffset="40432.3126">30744 5327 366,'0'0'38,"0"0"8,13 80 5,-10-54-8,-2-3-1,1-5 0,-2-8 2,1-3-2,-1-2-7,0 0-8,0 2-5,0-2-6,0-5-5,0 0-4,0 7-1,0-2-2,3 10 0,-3 4-2,0-1 1,0 1-2,1-1 0,-1-6 0,2 0 0,-2 0-1,0-6 1,1 1 1,-1-7-1,0 0 1,0 0 2,0 0 1,1 3 0,-1-3 1,0 0 0,2 0-1,-1-8-1,1-9-2,-1-8-1,2-3 0,2-1-2,-1-2 1,4 4-2,1 2 1,-1 8 0,-1 3-1,-2 7-2,-2 4 1,5 0-1,-1 3 1,3 7-2,6 7 2,-4 4 0,0 3-1,-3 3 2,-1 2-4,-2-4 1,-1-7 0,-2-5 1,0-2 0,-2-3 1,1-3-2,-1 3-3,-1-5-8,0 0-18,0 0-30,0 0-46,0 2-108,0-2-88</inkml:trace>
  <inkml:trace contextRef="#ctx0" brushRef="#br0" timeOffset="40747.3307">31073 5201 563,'0'0'26,"0"0"-3,0 0 0,0 0-5,0 0-4,0 0-5,0 0-3,0 0 3,0 0-3,-13 111 1,15-70 1,2 6-3,3 3 5,0 4 1,4 4 6,0 0 0,1-3 1,0 1-2,0-5-8,0-1 1,1-4-5,-4-4-1,-1-4 0,0-3-1,-3-4-1,0-2-1,-3-12 0,0-5-1,-2 0-2,0-7-3,0 2-2,0-2-4,0-5-10,-6-7-17,-5-11-28,-4-8-37,1-6-46,-2-4-56</inkml:trace>
  <inkml:trace contextRef="#ctx0" brushRef="#br0" timeOffset="41000.3451">30991 5484 462,'0'0'70,"0"0"-5,0 0-12,0 0-10,39-87-15,-25 75-10,-2 5-7,4 0-5,0 6-2,4 1-2,6 0 0,-3 3 0,0 4 0,0 4-3,-3 2 1,-2 1 2,-1 3-3,-2 0 4,-2 2-1,-5 1-2,-3 2 4,-5 3-5,0-1-2,-7-1-1,-6-2 1,-2-1 0,-1-2 4,2-3-2,3-3 1,0-1-4,4-3-8,4-6-17,0 3-26,3-5-28,-1 0-60,1 0-140</inkml:trace>
  <inkml:trace contextRef="#ctx0" brushRef="#br0" timeOffset="41440.3703">31335 5459 350,'0'0'41,"0"0"8,0 0 1,0 0-1,0 0-7,0 0-7,0 0-5,0 0-7,0 0-5,0 0-2,46 62-2,-40-46-3,0-3-3,0 6-2,2-3-1,-2-1-2,0 2 0,0-6-1,0 0-1,-1-1-1,1-3 3,0 0-3,-3-4 1,5-1 0,4-2-1,2-5 0,5-7 0,-3-4-1,0-5 2,-3-4-1,1 0 0,-3-1 2,-3 1-1,1-2 2,-3 5 0,-2 7-1,-1-4 0,-2 9 0,-1-4-1,2 3 1,-2 4 0,1 2 0,-1 5 0,0-1 0,0 1-2,0 0 0,2-2-1,-2 2 0,0 2 1,1 13 0,1 6 1,-2 5-1,0-6 3,0 0-3,0-8 0,4 0-2,0 3-1,2-6-2,-2 1-3,5-10-18,5 0-34,1 0-50,7-9-112,-5-1-80</inkml:trace>
  <inkml:trace contextRef="#ctx0" brushRef="#br0" timeOffset="41740.3875">31777 5187 617,'0'0'33,"0"0"-7,0 0-2,0 0-3,0 0-11,0 0-2,0 0-4,0 0 0,0 0 1,25 29 2,-12-9-3,-1 1 2,0 0-2,2 1-1,-3-2-2,1-1 0,-2 0 0,0-2-3,-3-4 2,-2 1-1,-1-6 0,-3 3 0,1 0-1,-2-7-3,1 2-5,-1-6-15,0 0-25,0 0-38,0 2-51,0-2-59</inkml:trace>
  <inkml:trace contextRef="#ctx0" brushRef="#br0" timeOffset="42007.4027">31799 5304 601,'0'0'41,"0"0"-11,0 0-9,0 0-9,0 0-4,0 0-4,0 0-2,0 0 1,0 0-2,36 0-1,-8-4 0,-5 1-3,1-1 5,0 2-5,-7 0 4,-1 1 3,-4 1-6,-1-2 7,-1 1-4,-5-1 0,1 2 3,-6 0 0,0-2 1,0 2-1,2 0 1,-1-1 0,1 1-1,-1 0-1,1 0-3,-1 0-2,1 0-4,-1-2-1,1 2-9,-2 0-36,1 0-50,-1 0-176,0 0-22</inkml:trace>
  <inkml:trace contextRef="#ctx0" brushRef="#br0" timeOffset="42751.4453">30264 6320 615,'0'0'54,"0"0"-6,0 0-12,0 0-14,0 0-7,0 0-9,0 0-4,0 0-1,0 0 0,0 0-1,-40 101 1,38-54 3,2 2-4,0-3 3,0-2-2,1-2-1,3-10 2,-1-10-2,-1-10 2,-1-6-1,-1-6 2,0 0 3,0 0 0,0 0 1,0 0 1,0-8-2,-6-9-1,-1-6 1,-3-3-1,-1-1-2,-1-3 0,1-2-5,0 0 4,0-2-3,5 6 4,2 5-1,1 5-2,3 6 1,0 0 0,0 4-1,0 3 0,9 1-2,5 4 0,3 0 1,9 10 0,-1 6 1,-2 1-1,0 5 0,0 1 1,0 2 2,-1 2-3,-2 2 5,2 2-6,-2-1 2,-1-1 0,1 1-1,0-1 1,-1-1 0,0-4-1,0-2 1,-5-5 0,-3-5 0,-3-7 2,-5-2-1,0-3 0,3-3 1,1-7-1,4-9 2,-5-6 2,0-4-2,-3-3 2,0-3-3,-3-2-3,0-2 0,0 1 1,-3-2 1,-1 3 1,-1 2 0,2 9-1,0 6-1,2 8 0,-2 8 0,3-1-3,0 5-2,0-2-4,0 2-9,0 0-6,3 0-17,9 4-43,-2 1-85,6 5-152</inkml:trace>
  <inkml:trace contextRef="#ctx0" brushRef="#br0" timeOffset="43179.4698">30900 6335 503,'0'0'33,"0"0"12,-31 105 8,23-66-8,-4 0-9,2-1-16,3-2-6,-2-4 1,3-6 1,2-8 3,1-5-3,3-9-3,0-4-2,-1 0-2,1 0-2,-2 1 0,1-1-2,-4 0 0,-2-2-1,2-11 1,-4-5 0,3-8 0,2-2-5,2-8 3,2 0-5,0-3 3,6 3 0,3 0-1,0 4 1,3 5 0,0 5-1,-3 7 0,1 4-1,-3 6-1,0 4 0,8 1 0,-4 1 1,6 11 0,-2 5 0,1 5 1,-2 5-3,1 4 2,-1 1 1,1-3-6,-4 1 5,0 0-5,0-3 2,-1-3 2,0-2-2,-1-5-1,-2-5-9,-2-2-9,-3-6-24,1 0-35,-3-4-53,0 0-91,0 0-71</inkml:trace>
  <inkml:trace contextRef="#ctx0" brushRef="#br0" timeOffset="43392.4819">30641 6681 643,'0'0'32,"0"0"3,0 0-1,0 0-5,0 0-8,0 0-8,0 0-8,84-27 0,-58 25-1,0-3-4,1 1 2,2 0-4,0 0-1,-2-2-1,0 1-8,-1-5-13,-2-2-29,2-2-50,-4-3-141,0 2-66</inkml:trace>
  <inkml:trace contextRef="#ctx0" brushRef="#br0" timeOffset="43939.5132">31164 6460 478,'0'0'45,"0"0"5,-7 105-1,4-66-6,3-2-7,0 0-6,0-6-6,0-8-6,3-3 1,1-10-8,-2-5-3,-1 2 0,-1-7-2,0 0 0,0 0 2,3 0-1,-1-12 0,-1-5 0,-1-7-3,0-1-1,-1-1 1,-5-3-2,-1-1 1,0-3 1,1 1-1,1 0-3,2 2 2,2 8-4,1 1 3,0 8 0,0 3 0,1-2 0,4 2-2,-1 3 1,-2 2-1,1 3-1,-3 2 1,4-3 1,7 3-2,2 0 0,6 8 0,-3 6-1,1 5 2,-1 6 6,3 1-2,-3 5 2,1 1-3,1-1-1,-2 1-2,2-2 0,1-1 1,3-3-4,-2-3 4,-1-7-1,-5-4 0,0-5 0,-5-2-1,-4-5 1,4 0 1,-4-3-1,5-9 1,1-7 2,-6-4-2,0-1 2,-4-5-1,-1-2 2,0-2 0,-4-2-5,-3-2 5,1 0-5,-1 3 2,-1 5 3,4 7-3,1 3 0,2 9-1,1 4-2,0 2-3,0 4-5,0-2-9,0 2-14,0 0-23,0 0-42,3 0-79,2 0-132</inkml:trace>
  <inkml:trace contextRef="#ctx0" brushRef="#br0" timeOffset="44640.5533">31660 6321 572,'0'0'70,"0"0"-7,0 0-15,0 0-15,0 0-10,0 0-7,0 0-4,0 0-3,0 0-1,2 15-1,-2-13-2,0-1-1,0-1-1,0 2-1,0-2-1,0 0 1,-2 1-1,2-1 0,0 0 0,-1 1-1,1-1 0,0 2-1,0-2 1,0 8 0,-2 6 0,2 8 1,0 7-1,-1 3 0,1 2 3,0-1-3,-2-1 4,2-3-3,0-3-1,2-3 0,1-7-1,1-3 1,4-2 0,-4-4-1,4 4 2,-2-5-1,0-3-1,1 2 1,2-1-2,0 1 2,-1 0-3,2-2 3,-1 1-1,0 0 0,0 0 1,0-2-1,-4 0-1,1-1 1,-2-1 0,2 0 0,5 0 0,2-5-1,-1-7 0,1-4-3,-3-2 0,1-5-1,-2-2-2,0-2 0,-1-5 1,0 3 2,-4-2-4,2 4 7,-3 7-2,-2 0 5,1 9 1,-2-3-1,0 2 0,-2 2 0,-2 0 0,-5 3 1,-5 2-1,4 1 0,-9 1 0,0 1 2,-3 2-3,2 0 2,0 0 0,0 0 0,5 0 1,-6 0 2,9 0-1,-2 0 1,2 0 1,5 0-2,3 0 2,-2 0-1,0 0 0,0 0 1,2 0-3,4 0 0,-2 0 0,2 0-3,-2 0 2,0 0-2,1 0-2,-1 0 0,1 0 0,-1 0 0,1 0-2,1 0 0,-2 0-3,2 0-3,0 0-11,3 0-24,11 0-81,3 0-198,1 0-11</inkml:trace>
  <inkml:trace contextRef="#ctx0" brushRef="#br0" timeOffset="50079.8644">24823 8003 568,'0'0'30,"0"0"6,0 0-3,0 0-6,0 0-11,0 0-11,0 0-4,0 0-2,0 0 1,0 0-1,26 114 2,-13-70-2,-2-4 2,-2-8 0,-3-9 2,-3-11 5,-1-8 10,-2-4 4,0 0 1,0 0-2,0 0-10,-9-9-5,-4-8-2,-2-5 0,1-1 1,4-5 1,3-1-1,1-2 1,0-4-2,5-1 1,-1-3-2,2 1 0,2 2-3,8 0-3,3 3 3,4 1-3,5 3 3,4 5 0,6 4-2,3 4-1,3 5-1,1 4-7,-2 4-6,-5 3-13,-9 0-19,-10 0-29,-3 10-36,-9 1-172</inkml:trace>
  <inkml:trace contextRef="#ctx0" brushRef="#br0" timeOffset="50244.8739">24904 8156 572,'0'0'46,"0"0"-3,0 0-5,0 0-13,0 0-13,103-42-7,-76 32-5,-1 5-5,-2 2-15,-1 3-31,-8 0-66,0 3-176</inkml:trace>
  <inkml:trace contextRef="#ctx0" brushRef="#br0" timeOffset="50631.896">25439 7925 492,'0'0'37,"0"0"-7,3 103-4,-1-62-3,-2 1 2,0 0-5,0-6 4,0-11-1,0-3 4,-2-10 3,1-6 0,-5-2-4,-5-4-7,-6-4-8,-4-8-5,2-8-1,0-3 0,2-6 1,2-2 1,2-4 0,-1-3 0,4-5-2,0-2-1,4-1-4,4 1 2,2 4-4,6 6 2,7 6-1,5 5-2,3 10 0,5 3 0,3 6-1,1 3-2,2 2-3,0 5-2,-3 7-4,-3 3 0,-7 5 4,-3 2-1,-9 2 8,-6 5-2,-1-3 4,-7 2 4,-6-4-2,-6-2 3,-2-1-1,-2-4 1,1-2-1,0-3-1,2-1-1,5-3-1,3 2-7,4-6-19,5-1-35,0 0-36,3-3-82,0 1-115</inkml:trace>
  <inkml:trace contextRef="#ctx0" brushRef="#br0" timeOffset="51003.9173">25709 7799 623,'0'0'10,"0"0"1,0 0 0,0 0 0,0 0-7,-11 88 1,11-44-4,0 6 6,1 1 4,7-2 1,0-2 3,3-5-5,1-11-2,0-6-4,-2-12 0,-4-6-1,0-7 1,1 0 3,3-12 1,-1-6 5,-2-3-1,-3-4-1,1-2-2,-2 1-1,1 2-3,-1 6 2,0 0-3,-1 8 0,0 3-3,2-1-1,-1 4-1,6 3 1,4 1 0,0 5 0,6 10-1,1 5 0,0 6 2,0 2-2,0-3 2,-3-1-2,-7-7-3,-2-7-1,-5-6-1,-3-4-3,0 0-5,0 0-19,0-2-22,0-11-28,0-5-29,-1-10-33,-4 4-49</inkml:trace>
  <inkml:trace contextRef="#ctx0" brushRef="#br0" timeOffset="51327.9358">26163 7896 416,'0'0'73,"0"0"-4,0 0-9,2 90-12,-6-63-13,-1-5-4,0-3-7,0-3-3,2-5-2,2-5-4,-4 3-1,4-6-3,-2 0-1,-3-1-1,-1-2-2,-3-9-5,0-7 2,-1-3-1,3-4 0,2-1 1,2-3-1,4-5-1,0 3 1,0 0-2,7-2-3,2 5 3,5-1-5,-1 5 6,5 7-3,-1 3-1,3 5 0,2 6-1,-2 1 0,2 1-1,0 7 0,-5 1 1,0 3 1,-1 3-5,-4 4 3,-5 1-7,-3 1-2,-4 0-13,0 1-16,-5 0-22,-9-2-37,-1 2-62,-7-3-130</inkml:trace>
  <inkml:trace contextRef="#ctx0" brushRef="#br0" timeOffset="51492.9453">26107 8035 497,'0'0'50,"0"0"-1,0 0-6,0 0-9,0 0-12,0 0-6,78-37-8,-57 20-5,2-2-3,-2 2-9,-3 0-15,-4 4-41,-7 6-139,-2 4-91</inkml:trace>
  <inkml:trace contextRef="#ctx0" brushRef="#br0" timeOffset="52239.988">26948 8007 710,'0'0'29,"0"0"-3,0 0-4,0 0-1,0 0-9,0 0-4,0 0-4,0 0-3,0 0 0,0 0 0,31-8-2,5 8 1,5 0 1,6-1-4,0-4 3,3-2 0,-1-2 0,-4-3 2,-2 4-2,-8-2 0,-12 5 0,-7 1-2,-10 4 0,-2-1-2,1-1 3,0 1-1,0 1 2,-5-5-2,-6-2-2,-7-4-4,-6-3 2,-4 0 0,-4 1 1,-2-1 3,-2-2-2,1 0 4,2-1-3,4 0 6,8 8-4,2 1 5,6 3 0,4 3 2,1 1 1,3 1-2,0-1-2,-2 1-2,2 0-4,0 0 3,5 6 0,8 7 0,9 3 4,4-1-5,5-1 5,3-3-5,2-2 2,0-4 0,-3 2-1,-4-3 0,-9 0 1,-2 0-1,-10 0 0,-2 2 2,0 0 1,-6 5 1,0 7-1,-6 3 2,-7 8-3,-6 2 2,-1 0 0,1 4 1,-2 2-2,1-2 0,2-1-2,2-2-1,5-5 1,0 0 0,4-9-1,3-2 0,1-3-1,2-9-2,1 2-5,0-6-3,0 0-15,0 0-31,0 0-66,1 0-190,4 0-6</inkml:trace>
  <inkml:trace contextRef="#ctx0" brushRef="#br0" timeOffset="53008.0319">28117 7700 579,'0'0'66,"0"0"-12,0 0-11,0 0-13,0 0-7,0 0-4,0 0-10,0 0-3,0 0-2,0 0-5,-26-40 1,26 42 1,0 17-1,0 8 0,4 11 2,-1 1 2,0 3-4,0-4 4,-3 0-4,0-3-1,0-3 3,-2-4 1,-1-8 2,0-10 1,3-3 0,-1-3 1,-2 0-1,2 0-2,1 1-1,0-5-3,0 0 1,0 3-1,0 0-1,10 3 2,-2-1-1,4-4 1,7-1-1,-1 0 1,-1 0-1,1 0 0,-2 0 0,2-3 2,5-1-2,-4-1 2,1-1-2,0-1-4,-1-1 5,2 0-1,0-1 0,-2 2 3,-5 2-5,-1 0 2,-4 2 0,-4 2-1,1 0 1,-6 1 1,0-2-1,0 2-1,2 0-1,-1 0-2,1 0 1,-1 0-3,-1 0-2,1 0-3,-1 0-4,0 0-13,0 0-23,-5-2-34,-3-1-59,-4-5-161</inkml:trace>
  <inkml:trace contextRef="#ctx0" brushRef="#br0" timeOffset="53412.055">28548 7662 726,'0'0'16,"0"0"-3,0 0 0,0 0 0,0 0-2,0 0-4,0 0-2,0 0 0,-11 96-1,11-69 4,0-2-4,0-2 1,0-3-3,0-3-1,0 0 1,3 1 1,3 6-2,3-1-1,1-1 1,0 0-1,4 0 1,0-1-1,3-3 2,-1-3-2,1-3 0,-5-4 0,3-5-1,2-3 3,0-8-2,4-9 1,-3-6-1,-1-4 2,-4-7-2,0 2 2,-4 0-2,-5-2 0,-1 2 3,-1-4-5,-2 1 4,0 2-4,0 1 2,-3 3 1,0 9 0,0 9 0,3 5-1,0 6 0,0-1-1,-2 1 0,2-1-2,0 1-2,-1 0-3,1 0-6,0 0-10,-2 0-22,2 5-30,0 2-58,0 6-158</inkml:trace>
  <inkml:trace contextRef="#ctx0" brushRef="#br0" timeOffset="53709.072">28876 7640 681,'0'0'32,"0"0"-3,0 0-4,0 0-8,0 0-3,0 0-6,0 0-4,101-63-1,-75 53-2,5-3 0,0 1-2,4 2 2,-1-2-2,-2 2 1,0 0-1,-4 2 1,-8 4-1,-3 1 0,-5 0 1,-7 2-1,1 1 0,-6 0 0,0-3-2,0 3-5,0 0-10,2 0-10,-2 0-15,0 0-19,-13 4-19,-3 4-26,-4 1-32,7-1-38</inkml:trace>
  <inkml:trace contextRef="#ctx0" brushRef="#br0" timeOffset="53970.0869">29143 7495 533,'0'0'70,"0"0"-10,0 0-12,0 0-14,0 0-14,0 0-5,0 0-2,0 0-3,-24 84-5,24-56 1,0 1-3,0 0 2,3-1-2,2-1 1,1-1-2,0-2 0,1 1 6,-1-1-4,1 0 5,-3-7-4,-1-1 2,0-4-2,-3 0 0,2 1-3,-2-8-2,0 8 1,0-7-2,0 0 0,0 0-1,0-2 0,1 0-2,1 1-2,-1 0-5,-1-5-5,2 0-16,0-3-32,0-8-60,-1 0-182,-1-6-4</inkml:trace>
  <inkml:trace contextRef="#ctx0" brushRef="#br0" timeOffset="54172.0985">29363 7814 658,'0'0'39,"0"0"-5,0 0-8,0 0-8,0 0-10,0 0-6,0 0-4,0 0-10,0 0-20,0 0-37,0 13-89,-1-9-145</inkml:trace>
  <inkml:trace contextRef="#ctx0" brushRef="#br0" timeOffset="56884.2536">28105 8547 523,'0'0'48,"0"0"-3,0 0-5,0 0-7,0 0-9,0 0-7,0 0-5,0 0-3,0 0 0,-30 6 1,28-6 0,2 0 2,-1 0-3,-1 2-1,1-2-2,1 0-2,0 0 0,0 0 0,10 0 0,10 0 0,9 0-1,4 0-1,7 0 0,0 0 0,3 0-1,2 0 0,0 2 0,-3 1-2,0 2 2,0 0 0,-2-3 0,2 2 3,-1-4-1,-2 0 0,1 0 0,-1 0-1,-1 0 1,-2-4 1,-1-1-2,-2 2 0,-5 1-2,-7 0 1,-2 2-1,-7 0 0,-7 0 2,8 0-2,-8 0 1,-1 0 0,2 0 0,-6 0 1,0 0-1,0 0 1,1 0 0,1 0-1,-1 0 1,1 0-2,-1 0 0,2 0-2,-2 0 1,-1 0-2,2 0-4,-2 0-6,0 0-4,0 0-13,0 0-21,-13 0-36,-6 0-58,-10 2-164</inkml:trace>
  <inkml:trace contextRef="#ctx0" brushRef="#br0" timeOffset="57367.2813">27950 8791 484,'0'0'34,"0"0"4,0 0 2,0 0-3,0 0-7,0 0-9,0 0-8,0 0-2,0 0-2,0 0 1,-12 6 0,23-4-1,6 0-1,8 0-1,-1 1 0,2 0-2,2-1-1,1 1-1,1-2-2,0 0 0,4 1-1,-1 0 1,2-1-1,1-1 1,0 0-1,3 0 0,-1 0 1,-1 0 0,0-3-1,0 0 0,-4 1 0,-2 0 1,-3 2 1,-9-2-2,2 2 0,-4 0-3,-4 0 2,3 2 1,-5 1 0,-2 1 0,0 1-1,-6-3 1,2 1-1,-5-3 1,0 0 0,0 0 1,2 0 2,-2 3 2,1-2-3,-1-1 0,0 1-1,2-1-2,-2 0-3,0 2-6,0-2-9,0 0-16,0 1-26,0-1-37,-10 0-98,3 0-90</inkml:trace>
  <inkml:trace contextRef="#ctx0" brushRef="#br0" timeOffset="60284.4481">26244 7856 352,'0'0'44,"0"0"0,0 0-6,0 0-2,0 0-4,0 0-4,0 0-4,0 0-2,0 0-7,-12-24 0,10 23 1,2-1-4,0 1-3,0 0-2,0 1-5,0 0-1,0 0 3,3 6-5,8 10 4,4 7-3,4 2-1,-2 3 1,3 0 0,-4 1 1,2-1-1,-5-1 1,-2-3 0,-2-3 2,-3-6-1,1 1 0,-4-7-1,-2-5 3,0 2-2,-1-6 0,2 4-1,-1 0-2,1 0 2,-1 1 0,-1-5 0,2 4 1,-1 0-2,4 4-2,-2 0 2,1-2 0,1 2-1,-3-5 1,1 2-1,-3-5 1,3 2-1,0 0-1,0 1 1,0 1-5,-3-4-6,0 0-28,0 0-66,0 0-182</inkml:trace>
  <inkml:trace contextRef="#ctx0" brushRef="#br0" timeOffset="62020.5474">29588 8097 379,'0'0'29,"0"0"1,0 0 0,0 0-7,0 0-8,0 0-5,0 0-4,0 0 0,0 0-1,21 20 5,-14 3 0,-6 2-1,-1 0 3,0 1 0,-7 0-1,-3-2-1,-2-1-2,0-2 0,-2-3 0,6-4-2,1-7-3,1-2 0,3-2-3,0 1-3,0-1-9,3-3-8,-1 0-15,1 0-31,7 0-73,9-6-122</inkml:trace>
  <inkml:trace contextRef="#ctx0" brushRef="#br0" timeOffset="62823.5933">30180 7696 530,'0'0'28,"0"0"-1,0 0-4,0 0-8,0 0-3,0 0-4,0 0 0,-26 82 4,26-48-4,0 3 5,0-4-2,1-1 0,1-3 0,-1-11-1,-1-5-1,0-4 2,0-2 1,0-1 2,0 1 2,0-7-3,0 0-2,0 0-1,0 0 0,0 0-1,0 0-1,-7 0 1,-3 0-3,-6-4-2,3-4 1,4-2-2,-1-4-1,4-1 2,-2-5-3,3 6 0,1-2 0,2-3-5,0 0 4,2 1-4,0 0 5,0 0-1,2-2 0,4 0 1,0-1-2,0 1 1,0 0-1,2 2 0,1-2 0,0 2 3,0 1-2,2 1-1,-2 4 0,1 3-3,-2 6 2,4 1-1,7 2 0,-2 0 0,6 9 0,-1 4-1,-5 4 0,1 2-1,-5-1 0,-2 1 2,-5-6-2,-2 0 2,-2-2 0,-2-2 0,0 5 3,-9-5 0,0 1 0,-5-3 2,-1-1-2,-3-5 3,-1 0-1,0-1 0,0 0 1,6 0-2,-5-1 2,7 0 0,7-2-2,-2 3 0,6 0 0,-1 0-4,1 0 2,0 0-1,0 0 0,0 0 2,11 0-2,7 5-1,5 2 1,0-2-1,1-1 1,-2 0-1,-2 3 0,-6-3 5,-2 3-4,-4 5 4,-4 4-2,-2 5-2,-2 2 2,-8 2 0,-5 6 2,-6-1-1,-2 4 2,-1-2-3,-3-2 2,2-3-1,2-5 3,8-10 1,4-4 2,5-3 1,4-5 1,-2 0-3,2 0-2,-1 0-1,-1 0-5,1 0 1,0 0-4,-1 0-5,2 0-5,-1 0-16,1-6-24,0-8-33,7-2-49,6-5-149</inkml:trace>
  <inkml:trace contextRef="#ctx0" brushRef="#br0" timeOffset="63340.6229">30509 7814 478,'0'0'17,"0"0"2,0 0 5,24 86 5,-19-57 4,0-1 5,-1-3-4,-1-8-7,-1-6-3,0-6 0,-2-5 0,0 0 2,0 0-3,0 3-6,0-3-3,0 0-4,-8-5-1,-3-9-3,-4-7 0,2-3-2,-1-5 1,2 0-1,1-4-3,4-1 1,2 2-5,3 3 2,2 5-1,5 6 1,6 6-2,3 2-1,8 8-2,3 2-1,3 0-3,3 6 0,-1 4-5,-1 3-4,-3 2-8,-5 0-4,-3 2 5,-5 0 3,-4-5 13,-5-4 5,-4 4 10,0-3 3,-8 5 4,-5 4 2,-8-3 2,-2-1-2,-4 0-1,-5-2-1,1 0-4,1-2 3,4-1 0,7-2-2,9-4-1,6-2-4,4-1-3,-2 0 1,2 0-2,-1 2-1,1-2 1,0 2-2,0 3 0,7 0 1,8 6-2,5-1 1,1 1-1,3 1 2,0 0 0,4 4 2,-1-1-1,-2-2-1,-2 1 0,-10-6 0,-1-1-3,-4-1-5,-5-4-9,1 1-17,-4-3-33,0 0-45,0 0-166,2 0-19</inkml:trace>
  <inkml:trace contextRef="#ctx0" brushRef="#br0" timeOffset="63731.6453">30937 7770 688,'0'0'23,"0"0"-4,0 0-4,0 0-1,0 0 0,0 0-7,-71 105 5,66-72-9,-2 1 0,1-4 1,3-3-2,1-8 1,1-8-1,1-5 3,0-6 3,-1 0 1,1 0 4,0 2-2,-2 0-2,2-2-1,0 0-1,-3 0-2,-1-11 3,-3-4-5,1-8 2,2-2-3,1 0-1,1-4 0,2 0-3,0 0 2,3 0-4,7 4 3,3 4-1,2 6 1,-2 4-1,3 5 1,2 6-3,4 0 0,3 6 0,-1 6-1,-2 2-2,-4 7-1,-1 1 1,-6 5-3,-2-3 4,-3-6-3,-5 0 4,-1-8 2,0-3-1,0 2 2,0-6-6,-1 0-12,-7 2-16,4-5-26,-9 0-31,1 0-42,-3 0-75</inkml:trace>
  <inkml:trace contextRef="#ctx0" brushRef="#br0" timeOffset="63908.6554">30849 7962 694,'0'0'44,"0"0"-11,0 0-9,0 0-9,0 0-10,0 0-4,0 0-2,0 0 0,0 0 0,0 0-1,54-15-1,-28 10-1,-2-3-5,0-1-9,-3 2-21,-2-3-34,-6 4-46,-2-3-107,-3 3-58</inkml:trace>
  <inkml:trace contextRef="#ctx0" brushRef="#br0" timeOffset="64499.6892">31195 7752 452,'0'0'41,"0"0"-2,-9 81-2,8-51-8,-1-5-2,1-5-1,1-3-2,-2-4-2,2-6 1,0-2-1,0-5-1,0 0-2,0 0-2,0 2-3,0-1-4,0-1-2,0 1-1,0-1 0,0-1-1,0-10-1,0 0 0,-1-9-2,-1-1 1,1-1-1,-1-6-3,2 3 2,0 3-4,2 7 1,2 1 1,-1 6-1,-1 4 0,1 1 1,2 3-1,1 0-2,3 0 1,5 0 0,-5 3 0,1 3 0,-3 0 0,-1 0 2,0-1 4,-3-2-4,0 1 0,-3-4 5,0 0-4,0 0 1,1 1 0,1 1-3,-2-1 4,1 1 2,-1 0-3,1-2-2,-1 0 2,0 0-2,2 0 4,-2 0 0,1 0 0,2-12-2,3-8 4,1-7-1,3-5-4,6 0 2,0-2-2,3 4-2,0 3 0,1 5-1,0 6 0,-7 7-1,6 5 0,-2 4 0,2 7 0,6 6-1,-6 4 0,-2 6 2,-4 0-1,0 5 3,-4 0 0,-2-1 1,-2-7 0,-2-2 0,-1-6-1,-2-6-1,1 0 1,-1-6-1,0 0-3,0 0-7,0 2-7,2-1-15,-2 1-24,0-2-36,0 3-80,1 4-141</inkml:trace>
  <inkml:trace contextRef="#ctx0" brushRef="#br0" timeOffset="64660.6984">31759 7797 710,'0'0'31,"0"0"-4,0 0-3,0 0-6,0 0-9,0 0-3,0 0-8,0 0-2,0 0-6,0-27-12,-2 27-31,1 0-48,-7 0-150,-6 1-67</inkml:trace>
  <inkml:trace contextRef="#ctx0" brushRef="#br0" timeOffset="66483.8027">28422 8707 709,'0'0'3,"0"0"-2,0 0 2,0 0 5,0 0 6,0 0 4,0 0 2,0 0-2,0 0-5,-6-19-4,6 17-2,-1 1-3,1-1-1,0 0-2,0 2 0,0 0-1,0-3 2,10-1-2,8-1 0,8 1 0,6 3-1,6 1 1,4 0 2,3 0-2,2-3 1,1 3-1,1-4-2,1 0 2,1-2-1,1-3 1,-1 0 1,0 0 0,-1 1-3,-3 0 2,-3 3-1,-5 1 1,-1 1 2,-5 0-1,-10 3 0,-1 0-2,-10 0 2,-5 0-1,4 0 1,-5 0 0,-1 0 1,1 0 1,-6 0 0,0 0 1,0 0 2,2 0 0,-1 0 0,1 0-2,-2 0-1,0 0-1,1 0-1,-1 0 0,0 0-4,0 0 1,0 0-4,0 0-4,-1 0-3,-6-1-10,-5-2-7,-5 0-24,-3 1-24,-9-1-32,-3 3-60,-3-1-109</inkml:trace>
  <inkml:trace contextRef="#ctx0" brushRef="#br0" timeOffset="66903.8267">28302 8654 498,'0'0'24,"0"0"10,0 0 13,0 0 5,0 0-5,0 0-13,0 0-13,0 0-9,0 0-5,0 0-1,-19 0-4,19 0-1,0 0 1,0 0 1,3 0 1,13 0 0,7 0-1,7 0-1,1 0 0,1 0-2,4 0 3,2 0-1,2 0 1,3 0-1,2 2-1,-2-1 1,3 1-2,-4 0 0,-1 1 1,-1-1-1,-3 0 0,-6-2 0,-2 0 0,-7 0-1,-5 0 1,-5 0-1,-6 0 1,4 0 1,-6-2 0,2 1 2,0 1-2,-6 0 1,0-1-1,0 1-1,0 0-1,1-3 1,-1 3-4,-3 0-6,-11 0-8,-8 0-15,-7 0-16,-4 0-19,-3 3-27,0 1-38,-5-1-62</inkml:trace>
  <inkml:trace contextRef="#ctx0" brushRef="#br0" timeOffset="76020.3482">28017 8639 104,'0'0'45,"0"0"2,0 0 2,0 0 0,0 0-5,0 0 1,0 0-3,0 0-1,0 0-2,0 0-3,-17 0-4,15 0-5,1 0-3,-1 0-4,1 0-4,-1 0-2,1 0-3,0 0-3,-1 0-1,1 0-1,-1 0 0,1 0-2,1 0 1,-2 0-2,2 0 0,0 0 1,0 0-2,0 0 1,0 0 0,0 0 0,3 2 1,3-1-1,8-1 0,5 2 0,0 0 1,5 1-2,-2-3 2,0 2-1,1-2 0,1 0 1,0 0-1,2 0 0,0 0 2,1 0-1,2-2 0,0 0-1,-1-1 1,0 0 0,-2 0 0,2 0-1,-3 0-1,1 1 0,-2 2-2,2 0 1,-1 0 0,-3 0 0,2 0 0,1 3 0,-2 2 0,1-2-1,-2 0 1,1-1 1,0-2-2,2 0 2,0 0 0,1 0-1,1-5 2,2-1-1,0-2 0,1 1 1,1-1-2,-3 2 0,3 0 0,-2 1-1,-3 1 1,0 1-1,-9 1 0,3 1 0,-1 1 0,-6 0 0,7 0 0,-2 0 0,-5 0 0,6 0 2,-2 0-1,-5 0 1,6 1-1,-6-1-1,2 0 0,-2 2-1,2-2 2,2 0-1,-3 0 1,3 0 0,-6-2-1,-4 2 0,6-1 1,-7 1-1,1 0 0,6-1 1,-7 1-1,1 0 0,5 0 1,-5 0-1,0 0 1,0 0 1,-1 0-2,0 0 0,2 0 1,5-2 2,-6 2-2,5-2 0,0 2 0,-7-1-1,6-1 2,-3 2 0,-3 0-1,7-1 1,-5-1 0,-2 0-2,7 2 2,-6-2 0,-1 0-1,1 2 2,-5 0 0,0-1 0,0 1 0,1 0-2,0 0 1,1 0 0,-1 0 0,-1 0-1,3 0 0,-3 0-1,0-2-1,1 2-1,-1 0-3,0 0-5,0 0-10,0-1-19,-7-1-48,-6 0-116,-7-3-118</inkml:trace>
  <inkml:trace contextRef="#ctx0" brushRef="#br0" timeOffset="77873.4541">30139 8646 378,'0'0'49,"0"0"3,0 0-1,0 0-7,0 0-7,0 0-5,0 0-5,0 0-2,0 0-4,-23-13-4,22 12-1,-1 1-5,2-2 2,-1 2 0,1-1-1,-2 1-1,2-2-3,-1 2-2,1-1 1,0 1-3,-2-2 1,2 0 0,0 1-1,0 0-1,0-1 0,0-2-2,3-1 2,6-1-2,5 0 0,3 0 0,4 1 1,2 1-2,-1 1 2,4 0-1,2-1 0,0 2 0,3-1 0,1 1 0,-1 2-1,4-1 2,1-1-1,2 0-2,1 2 5,0-3-1,1 3 0,-1-2 0,-1 0-3,-2 1-1,0 1 0,-3 0 1,-1 0 0,-1 0 1,-1 0-1,-1 0-1,-2 0 0,0 0 2,0 0-2,-2 0 3,-1 0-2,-1 0 0,2-2 1,-3-1-2,-1-1 2,1-3 0,-3-1-5,1 1 5,1-3-5,1 1 9,1 2-1,2 1 1,-2-1-1,1 3-4,-3 0 0,2 0 0,-1-1 0,-2 0 0,2-1 1,-2 2-1,0-3 1,0 2-1,0-1 1,0-1 0,0 2-1,0-2 0,0 1 1,2 0-2,-1 0 1,0 1 0,2 0-1,0 1 0,-1-1 0,-2-2 1,0 3 1,0 0-1,-7 0 2,5-1-2,-4 2 0,-2 1 0,2-3 0,-5 3-1,1-1 2,-1 1-2,-5-1 1,0 3 0,-4 0 0,5-3 6,2 2 0,-3 0-1,2 1 2,-6 0-7,0-2 0,0 2 0,2 0 0,-1 0 0,0 0-2,1 0 2,-1 0 2,1 0-2,-1 0 0,1 0 0,-1 0 0,1 0 0,-1 0 0,2 0 1,-2 0 0,1 0-1,-1 0 1,1 0-1,-1 0-1,0 0 2,1 0 0,-1 0-1,1 0 0,-1 0 0,1 0 0,-1 0 1,-1 0-1,2 0 1,-2 0-1,1 0 1,-1 0-1,0 0 1,2 0-1,-2 0 0,0 0-1,1 0 1,-1 0 0,0 0-1,2 0 2,-2 0-1,0 0 0,0 0 2,0 0-2,0 0 0,0 0 2,0 0-2,1 0 0,-1 0 1,0 0-1,0 0 1,0 0-1,0 0-2,0 0 2,0 0-1,0 0 1,0 0 0,0 0-1,0-2 1,0 2 0,0 0-1,0 0 2,0 0-1,0 0 0,0 0 0,0 0-2,0 0 2,0 0 0,0 0-1,0 0 2,0 0-2,0 0-1,0 0 2,0 0-1,0 0 0,0 0 3,0 0-3,0 0-1,0 0 1,0 0-3,0 0 1,0 0-2,0 0-1,0 0 1,0 0-2,0 0-1,-1 0-7,-1 0 3,-4 0-5,0 0-3,-4 2-1,-4 5-9,-1-2-11,-3 3-23,0 3-29,2-2-65,-2 2-128</inkml:trace>
  <inkml:trace contextRef="#ctx0" brushRef="#br0" timeOffset="80408.5991">29156 8710 344,'0'0'56,"0"0"-9,0 0-11,0 0-7,0 0-8,0 0-3,0 0-4,0 0-2,0 0-1,15-20-4,-14 18-2,-1 0 1,2 2 0,-1-1 5,5-3 6,-2 4 3,9-5 2,3 0-1,3 0-1,5 0-4,1 1-3,-2 0-2,3-2-2,-1 1 0,-1 1-1,1-1-1,-2 2-2,2 2-1,-1-1 0,1 2 0,-1 0 0,0 0-1,2 0 0,1 0 0,0 0 0,2 0 1,-1 0-1,1 0 1,-2 0-1,2 0 0,-2 0-1,1 0 1,-2-1 0,2-1 1,-1 0-1,2 0 1,-2 0 0,1 2-2,-2 0-1,-2 0-1,0 0 0,-1 0 0,0 0 0,1 2-1,1-1 2,-2 0-1,3-1 2,2 2-1,-2-2 0,1 0-1,-1 0 0,0 0 0,-1 0 0,-1-3 1,1 2-1,-1-1 0,-7 1 1,3-1-2,0 1 1,-3-1 0,3 1-1,-1 1 1,-1-2 0,2 0 4,4 1-1,-2-2 1,3 0 0,-2-2-4,0-1 0,-1 2 2,2-4 0,-1 3-2,0-2 0,-2 2-1,2 0 1,-7 0 0,1 3 0,2 2 0,-7 0 0,8 0-1,-3 0 1,0 0 0,1 2-1,-2 1 2,-1 1-1,-4-1-1,6-1 1,-5 0-1,-1-2 1,2 1 0,0-1 0,1 0 0,1 0 0,5 0 0,-8 0 0,8 0 0,-2 0 0,-6 0 0,8-1-2,-2 1 2,-6 0 4,8 0-1,0 0 0,-8 0-1,6 0-2,-6 0-1,1 0 1,-1 0 1,1 0-1,5 0-1,-6-2 1,7 0-1,-2-3 2,-1-2 0,4-1-1,-2 1 1,-1 0-1,-5 0 1,0 2-6,-3-1 4,-4 5-3,1 0 4,-3-3 0,2 3 0,-1-1 1,1 2-1,-5 0 0,0-2 1,0 2-2,1 0 2,1 0 0,-1 0-1,1-2 1,-1 2-2,1 0 1,-1 0 0,0 0-1,1-1 1,-1 1-1,1 0 0,-2-2 0,2 2-3,-2 0-2,0 0-7,2 0-9,-2-2-19,0-2-43,-11-5-76,-7-9-155</inkml:trace>
  <inkml:trace contextRef="#ctx0" brushRef="#br0" timeOffset="86107.9251">27921 7670 403,'0'0'42,"0"0"2,0 0-2,0 0-2,0 0-7,0 0-4,0 0-10,0 0-2,0 0-2,0 0-1,-17-42 2,17 42-3,0-3-3,-1 2-1,1 0-4,0-1-2,0 2 0,0-1-4,0 1 1,0 11 1,0 7-1,1 10 0,2 1 0,0 3 2,3 1 0,-3 0-2,1-1 4,0-3-4,-1-7 1,0-4 0,-1-6 1,-1-1 0,2-1 0,-1-5 1,1 5-1,-1-6 0,-1 1-2,2 3 2,0-4 0,-1 0 0,2 4 1,-2-4 0,-1-1-3,2 2 3,-3-5 1,0 0 1,0 0 4,1 1-4,-1 0 0,2 2 0,-2-3-2,1 3 1,-1-2 0,2 0-2,-2 1 1,1-2-2,-1 1 0,3-1 0,1 4 1,1-1-1,3-1-1,5 5 0,-4-5 1,6 1-1,0 0 0,2-1 1,-2 1-1,4-3 0,1 0 0,2 0 1,7 0-2,-2 0 2,-1 0-1,-2-1 0,-6-1 0,1 2 0,-7 0 1,-1 0-1,4 0 0,-7 0 0,4 0-2,-8 2 2,1-1 1,-5-1 0,0 0 0,0 0-1,1 2-1,0-2 2,1 1-1,-1-1 0,1 2 0,-1-2 1,1 2-1,-1-2 0,-1 0-3,2 0-2,-2 0-7,1 0-8,1 2-15,-2-2-22,0 0-47,1 0-86,-1 0-110</inkml:trace>
  <inkml:trace contextRef="#ctx0" brushRef="#br0" timeOffset="86763.9627">28397 7747 567,'0'0'46,"0"0"-1,0 0-8,0 0-10,0 0-10,0 0-7,0 0-2,0 0-2,0 0-1,0 0 0,-5-14 0,5 13-1,0 1 0,-2 0 2,2 0-3,0 0 0,-1 0-1,-1 1 1,2 5-1,-1 8 0,1 8 0,0 0 4,0 9-5,0-3 4,4 1-4,0-3 0,3-2 1,-1-2-2,0-1 0,0-3 1,1-1 0,3-2 1,-1 0-1,0-1 0,1-1-1,0-1-1,-3-4 2,4 1-1,-2-1 1,-1-2-1,3 0 1,-4-1-2,-4-5 1,4 5 1,-2-3 0,-1-1 0,2 3 0,-6-4 1,0 0-1,6 0 1,-1 0 1,6 0-2,3-3 3,-2-6 0,2-2 1,-2-3-2,-1-3-2,-1 1 0,0-3 0,-2-1 1,2 0-1,-3-1 2,0 2-2,-2 5 0,1 1 0,-1-2 0,-1 4 0,1-4 1,-4 6-1,1-2 2,1 2 1,-3-1-7,1-1 5,-1 5-4,2-6 2,-2 5 2,0-5 1,0 0-1,0 7 0,0-7-1,0 7 0,0 0-1,0 0 0,0 5 0,0-2 0,0 2 0,0-1 0,0 0-1,0 0 0,0-1-3,0-1-1,0 3-2,0 0-4,0-2-6,0 2-9,0-1-17,0 1-31,0 0-65,3 0-169</inkml:trace>
  <inkml:trace contextRef="#ctx0" brushRef="#br0" timeOffset="87128.9835">28911 7677 685,'0'0'29,"0"0"-2,0 0-5,0 0-3,0 0-6,0 0-7,0 0-2,0 0-3,0 0-1,0 0 0,8-17-1,8 10-1,7-1 0,0-2-1,3 3 0,-1-3 0,2 0 4,-1 1-1,0 1 1,-3-1-1,-2-1 0,-5 5-2,-8 2 2,-3 1 0,-5 2-2,0-1-1,0 1-2,1 0-1,2 0-1,-2 0-3,1 0-2,-1 0-4,4 0-10,-1 0-6,0 0-18,1 1-22,-5 2-37,-6 6-48,-4 2-93</inkml:trace>
  <inkml:trace contextRef="#ctx0" brushRef="#br0" timeOffset="87480.0036">29028 7674 522,'0'0'47,"0"0"-2,0 0-8,0 0-7,0 0-11,0 0-6,0 0-6,0 0 1,0 0-3,-42 54 0,42-33-1,2 5-1,4 1 6,2-1-6,0 2 3,-2-3-5,1 2 1,-1 0-1,2 2 2,0 1 2,-1 1 0,0 1 5,2 0-2,-2-2 1,-1-1-2,0-2-1,-2-3 0,-1-7-2,3 0 0,-5-7 0,1-4-2,-1 3 1,1-4-1,-1 0 0,0-1 0,-1-4 0,0 0 1,0 0 1,0 0-2,0 2 1,0-2-1,0 0-2,0 0 0,0 0-2,0 0 0,2 0-1,-2-2-5,0-6-1,0 2-5,0-6-7,0 2-13,-3 0-20,-3-5-36,-1 3-57,-2-2-147</inkml:trace>
  <inkml:trace contextRef="#ctx0" brushRef="#br0" timeOffset="97212.5603">784 8756 324,'0'0'41,"0"0"-6,0 0-3,0 0-7,0 0-5,0 0-2,0 0-1,0 0-1,0 0-4,-12-53-2,12 53-1,0-1-4,-2-1 2,2 0-2,0 1 0,0-1 0,0 2 1,0-2-2,0-1 0,0 3 2,0-7-2,0 0 1,0 0 0,0 3-1,0 4-1,0-1-3,0 1 0,0-3 0,0 3-2,0-2-1,0 0 0,0 1-2,0-1 0,0 1-1,0-1 1,0 2 2,0-2 2,0 2-1,0 0 2,0 0-1,0-2 1,-1 2 0,1-1 1,0 1 1,-2-2-2,2 2 0,0 0 0,0 0 0,0 0-2,0 0 0,0 0 0,0 0 0,0 0-4,0 0-3,0 0-10,0-2-28,0 2-39,-1 0-108,1 0-31</inkml:trace>
  <inkml:trace contextRef="#ctx0" brushRef="#br0" timeOffset="98245.6194">805 8545 285,'0'0'27,"0"0"2,0 0 5,0 0 1,0 0-3,0 0-2,0 0-5,0 0 1,0 0-9,-18-31 0,17 25-3,-1-3 0,1 2-2,0 1-1,-1-5 0,2 6-3,0 0-1,0 0 1,0 5-1,0-1 0,0 1 1,0-2-1,0 1 0,0-1-1,0 2 0,0-1 0,0 1 0,0-2 2,0 2-2,0-1 0,0 1-1,0-2-1,2 2-3,-2 0-2,0 0 0,0 17 0,-2 15 3,-5 18-1,1 17 3,0 16-2,-1 13-1,-2 7 2,-3 1-2,0-3-1,-2-13 2,0-16-2,6-14 3,-1-17-1,5-16 0,2-11-1,2-9-2,0-5 2,0 0 0,0 0-1,0 2 2,0-1-1,0 1 1,0 0-1,0-2 1,0 3-1,0-3-1,0 0-1,0 0 0,0 0-4,0 0-6,0-12-17,2-10-38,1-8-66,-2-5-154</inkml:trace>
  <inkml:trace contextRef="#ctx0" brushRef="#br0" timeOffset="98695.6451">759 8603 390,'0'0'58,"0"0"-1,0 0-1,0 0-9,0 0-4,0 0-8,0 0-4,0 0-10,0 0-4,0 0-3,-34-75-3,33 73-4,1 2 0,-2-2-5,2 2-3,0 0 3,0 12-4,9 12 4,7 11-1,0 9 1,5 7-1,3 8 0,-1 1-1,0 5-1,0-6 3,-1-4-3,0-4 3,-1-10-2,1-4 1,-2-2 2,0-3-4,0 2 5,0-3-5,0-4 1,-2 1 2,-3-1-2,-2-2 1,-2-4 0,-2-1 0,-3-6-1,1-4 1,-3-3-1,-2-4 1,1 2-1,-3-5 1,0 0 1,0 0 0,1 0 1,1 2-1,-2-2 0,0 0-4,0 0-4,0 0-10,-9-2-11,-7-6-14,-3-2-21,-2 1-32,0-3-58,7 4-115</inkml:trace>
  <inkml:trace contextRef="#ctx0" brushRef="#br0" timeOffset="99232.6758">646 9154 404,'0'0'45,"0"0"1,0 0-4,0 0-2,0 0-7,0 0-1,0 0-4,0 0-1,0 0 0,-36-3-3,34 3-4,2 0-4,-1 0-3,-1-2-6,2 2-3,-1-2-4,1 2 1,0 0 0,0 0 0,0-1 3,0 1-4,0 0 0,3-2 0,3 2-2,6-1 2,6-2 0,1 0 0,5-3 2,-2-1-1,0-1-2,-2 1 1,-7 2 0,3 0 0,-6 3 0,0-2 0,3 3-1,-9-1 1,7 2-1,-6 0 0,1 0 1,0 0-1,-6 0 1,0 0-1,0 0 0,1 0 0,1 0-2,-1 0-1,1 0-7,-1 0-13,-1 0-19,0 0-38,0 0-50,0 2-148</inkml:trace>
  <inkml:trace contextRef="#ctx0" brushRef="#br0" timeOffset="99636.6989">993 9116 645,'0'0'25,"0"0"-6,0 0-6,0 0-5,0 0-4,0 0-3,0 0 1,0 0 0,0 0 0,0 0 0,86 8-1,-59-1-1,0 1-3,3-1 0,-2 2-1,-5 2 0,-3-1 4,-7 4 4,-4 2-4,-1 5 5,-3 1-4,-5 3 1,0 0 0,0 1-2,-6-1 3,-2-10-1,0 2 3,2-10 5,3-4 5,2 2 4,1-5 4,-2 0 1,-2 0-6,-4 0-5,-4-8-2,-2-6-3,5 4-4,5-5 2,1-4-6,3 1 0,0-7-1,0 6-3,0 1 2,0 4-6,0-1-1,0 1-13,0 4-14,0-2-27,0 7-32,8-4-63,8 6-135</inkml:trace>
  <inkml:trace contextRef="#ctx0" brushRef="#br0" timeOffset="100047.7224">1546 9220 394,'0'0'44,"0"0"-2,0 0 0,0 0-8,0 0-5,0 0-7,0 0-5,0 0 1,0 0-4,23-9 2,-14-9-10,-3-4 1,-1-3-5,-1-1 1,0 0 1,-3 2-1,-1 0 1,0 5-1,0 2 5,0 4 0,-3 4 2,-1-1-1,2 7-2,-6-2-3,4 3-2,-5 2-2,-5 0-1,4 7 0,-6 6 0,4 4 1,-2 2 0,2 5 0,-1 1 0,-1 3 1,2-1-1,1 0 1,2-1 3,4-1-4,4 4 5,1-3-4,0-3 0,6 0 1,1-4-2,3 0 0,0-3-1,2-2 2,2-4-2,-3-1-1,3-2-2,0-1-1,5-2-5,6-1-6,-2-1-33,4 0-30,1-2-70,2 0-126</inkml:trace>
  <inkml:trace contextRef="#ctx0" brushRef="#br0" timeOffset="100747.7625">1983 9014 532,'0'0'38,"0"0"5,0 0-4,0 0-4,0 0-10,0 0-3,0 0-5,0 0-1,0 0-1,0 0-3,-49-56-5,47 55 0,2 1-4,-8 0-2,-2 0-2,-3 3 0,-3 9-1,4 3 1,2 3 1,1 3-1,2 2-1,0 3 1,0 1-1,1 2 3,2 0 0,1 0-2,1-3 3,2-9-3,0 3 1,0-3 1,0-5-3,3 5-2,0-8 1,0 0 0,0 0-2,-2-6 3,1 2-4,-2-5-1,3 1-1,2 1 1,0 0 2,3-2 0,1 0 3,3-10 0,1-3 0,0-4 2,-2 0-3,0 0 0,0-3 3,-4 8 0,-1-2-1,-2-3 5,-2 0-3,1-1 2,-3-1 4,1 1-1,-1 5-2,3-6-2,-2 7-3,1-1 0,-1 1 2,-1 5 0,2 3 0,-2 4 0,0-1 0,0 1-1,0-2-1,1 2-1,-1-2 0,3 2 2,0 9 0,1 7 3,2 5-1,-3 0 0,3 0-2,-3 1 1,-1-4 4,3 0-3,-1 0 4,1-6-4,1 0 0,2 0 1,-2-4-1,3 4 1,-2-7-1,1 0-1,5 2 0,-4-4 0,1 2 0,0-5-1,2 0 0,5 0-1,5-1-1,-3-6-1,0 0-2,-1-3-2,0-5-5,0-2-12,0-4-12,2-4-29,-3-3-55,-2-1-159</inkml:trace>
  <inkml:trace contextRef="#ctx0" brushRef="#br0" timeOffset="103435.9162">2451 9385 350,'0'0'52,"0"0"-4,0 0-3,0 0-2,0 0-8,0 0-6,0 0 1,0 0-4,0 0-1,0 0-3,-17 12-3,17-12-5,-1 2-1,1-2-5,0 0-2,0-5-3,0-11-3,6-9 1,6-9 0,2-2 0,1-3-4,1 1 3,2-1-3,-2 0 3,-1 3 1,2 0-1,-2-1-2,0 6 2,-1 3-2,-1 3 1,-3 8 2,-2 2-4,-4 8 6,-3 2-4,2 3 1,-3 2 0,0-3 0,0 3 1,2 0-1,-1-2 1,1 0-1,-1 1 0,-1-1 1,2 0-2,-2 1 1,1-1-1,-1 2-1,3-2-1,-3-1-1,0 3-2,1 0-7,-1 0-18,0-2-33,0 2-56,-13 0-161</inkml:trace>
  <inkml:trace contextRef="#ctx0" brushRef="#br0" timeOffset="103991.948">2272 8816 447,'0'0'33,"0"0"3,0 0 1,0 0-2,0 0-5,0 0-3,0 0-4,0 0-5,0 0 0,-23-19-3,22 19-3,-1-1-1,1 1-2,-1-2 1,1 2 0,-1-1-1,1 1-2,-1-2-1,2 2-3,-1 0-2,1 0-1,-2 0 1,2 0-1,-1 0 1,1 0-2,0 0-2,0 0 2,0 0 0,7 8 1,7 7 1,7 4-1,1 3 0,4 2 0,0 5 0,3 1 1,1 5-2,1-1 1,0 3-1,1 1 1,-1 2 0,-2 1 0,-2-1 3,-1-3-5,-2-3 4,-5-7-4,-4-6 4,-5-5-2,-2-4 0,-3-6 0,-2-4-3,0 3 4,-3-5-1,0 0 0,0 0 0,1 2 0,1-2-2,-1 3 3,1-3-1,-2 0 1,1 2 1,-1-2-1,0 2-1,1-2 0,-1 1 0,0-1 0,2 2 0,-2-2 1,0 0 0,1 2-1,-1-2 2,0 0-2,0 1 0,0-1-1,0 0-4,0 0-7,0 0-18,2 0-41,-2 0-81,0-1-145</inkml:trace>
  <inkml:trace contextRef="#ctx0" brushRef="#br0" timeOffset="109796.28">2861 8588 472,'0'0'68,"0"0"-10,0 0-6,0 0-9,0 0-13,0 0-8,0 0-7,0 0-4,0 0-3,0 0-4,-25-21-1,25 21-3,0 0-1,0-7 1,15-3 0,9-5 1,11-9-2,5-2 2,6-2-3,1-1 2,0 1 0,-1 1-1,-2 1-1,-3 4-1,-5 4-1,-4 4-1,-11 7 0,-6 2-5,-4 4-5,-5 1-12,3 0-17,1 9-18,-9 5-41,1 8-86,-4 2-68</inkml:trace>
  <inkml:trace contextRef="#ctx0" brushRef="#br0" timeOffset="110056.2949">3083 8450 483,'0'0'32,"0"0"-6,0 0 3,-34 90-2,32-51-1,2 6-2,0 7-5,2 4-2,3 3-2,0 3 1,-1 0-6,0-1 0,1-6-4,-1-6 2,2-9 3,-2-3-1,-1-13 2,0-2-6,0-10 0,-3-7-3,1 2-2,-1-7-1,0 0-1,0 0-2,0 1-1,0 1-2,0 0-7,0-2-10,2 0-21,1 0-24,1-10-36,4-6-67,3-9-92</inkml:trace>
  <inkml:trace contextRef="#ctx0" brushRef="#br0" timeOffset="110277.3075">3446 8857 465,'0'0'63,"0"76"-1,-5-39-7,2 0-15,0-5-13,1-2-15,1-10-6,1-8-3,0-6-3,0-2 1,0 2-2,0-1-1,0 1-1,0-6-8,0 0-20,0 0-28,0 0-48,0 0-86,0-3-78</inkml:trace>
  <inkml:trace contextRef="#ctx0" brushRef="#br0" timeOffset="110412.3153">3420 8565 502,'0'0'-7,"0"0"7,0 0-2,0 0 4,0 0-4,0 0-5,0 0-16,0 0-58,0 0-147</inkml:trace>
  <inkml:trace contextRef="#ctx0" brushRef="#br0" timeOffset="110984.348">3683 9041 483,'0'0'71,"0"0"-11,2 102-8,-2-79-10,0-5-13,-2-6 0,1-7-6,-2 4-2,0-6-3,0-1-5,2 1-3,1-3-2,0 0-2,-5 0-6,-1 0 3,-2 0-6,-1-5 4,2-2-1,1 0-1,2-2 2,1-5-3,3-2-1,0-7 1,7-1-3,3-2-1,5-1 2,2-2-2,2 0 0,-3 2-1,3 1-2,-5 7 1,-2 4 2,-2 6 2,-3 4 2,3 5-1,3 0 2,-1 5-2,2 12 0,-2 6 2,-1 6 1,-5 1 0,-2 4-1,-1-3 2,-3 0-2,2-3 3,-2-8 6,0-8-6,0-6 3,0-6-5,0 0-5,0 0 5,0 2-3,0 0 4,0-1 1,0-1 0,0 0 0,0-1-2,0-15 0,0-7-1,0-7-1,0 0 3,0-3 0,0 1-2,0 1 3,4 4-3,1 4-1,0 8 0,2 2 0,4 1 1,3 8 1,3 1-3,2 3-1,0 14 2,0 3-1,-2 4 1,-1 3 0,-2 3-1,-2 3 0,0 1 1,-2-1-1,-5-9-3,0-6-20,-2-5-37,0-4-79,-2 0-159</inkml:trace>
  <inkml:trace contextRef="#ctx0" brushRef="#br0" timeOffset="111329.3677">4126 9039 637,'0'0'39,"0"0"-7,0 0-9,0 0-6,0 0-5,0 0-4,0 0-4,24-99 0,-21 72-1,0 0 1,-3 3 0,0 2 2,0 0-2,-4 3 1,-1 5-1,-2 0 0,3 6-2,-2-1 2,0 2-2,3 4-1,0 2-1,-4 1 0,-1 8-1,-3 8 0,0 11 1,4 5-2,4 4 2,3 3-3,0-3 2,1 0-2,5-4 2,5-5-1,3-3-1,1-3 0,3-5 0,4 0 2,-1-6 0,1-1 0,-3-5-2,1-2-2,-3 0-1,-2-2-8,2 0-14,-4 0-39,-9 0-75,2 0-152</inkml:trace>
  <inkml:trace contextRef="#ctx0" brushRef="#br0" timeOffset="111524.3789">4666 8896 643,'0'0'17,"0"0"1,0 0-2,0 0-7,0 0-14,0 0-20,0 0-37,0 0-116,0 0-107</inkml:trace>
  <inkml:trace contextRef="#ctx0" brushRef="#br0" timeOffset="114817.5672">2038 8401 251,'0'0'30,"0"0"-3,0 0 1,0 0 0,0 0-2,0 0 1,0 0-2,0 0-4,0 0-2,0-8 0,2 8-3,-2 0-2,0 0-1,0 0-3,0-3-3,0 3-1,0 0-2,0 0-2,0 0-1,0 0-2,0 0-1,0 0-1,0 0 0,0 0 2,0 0 1,1 8 1,-1 4-1,0 0 0,0-7 0,2 1 3,-2-6-1,0 5 3,0-1 0,0 1 2,1 1 0,-1-6-1,0 0 3,0 0-3,0 1-1,1 7 0,-1-2-2,0 0 3,0 0-2,0-1 1,0 0 3,0 2-3,0 3 4,0-3-4,0 5 1,0-2-2,0 2 2,0 0 1,0 0-4,0 8 1,0 3 4,0 8 1,3 4-2,1 3 1,1 2-4,-1 4-3,2 3-1,0 2 2,1 4-1,-1 0 1,-2-2-1,0 2 3,1-5 3,-2-2-2,0-5 3,-2-2-4,2-3 0,1-2 1,0 2-1,2 1 4,0-1-8,2 0 4,-2 1-2,2-1 1,-4 0 1,2-1-1,-2-3 0,2-5-1,-3-7-1,1-3 0,-2-8 0,-1-4-1,1 0 1,-2 0 1,0 0-2,0 0 0,1 5 0,-1-3 1,0-3-1,2 6 2,-2-4-2,0 5 1,0 0 1,0-7-2,1 7 4,-1-6-3,0 2 4,1-1-4,-1-6 0,0 4 0,0 3 0,0-4 0,0 4-1,0-7 1,0 0 1,0 0-2,0 1 2,0 1-2,0-2 1,-4 0 0,-6-3 0,-6-9-1,-3-5-4,5-3 4,1 1-4,-2-2 3,4-1 2,-1 3-1,2-1 1,1 1-1,-1 2-1,2-1 1,0 4 0,2 0 0,1 5 1,4 2-1,-4-1 1,4 3 0,-1 0 1,1 1-2,1 4 0,-2-1-1,2 1 0,0-2 0,-1 0 0,1 2-1,0 0-1,0 0 0,0 0 2,4 2 1,7 8-1,3 7 2,-1 1-2,0 2 1,-2 2-1,1-2 1,-4 1-1,1-1 2,-1-1 0,-1-5-1,-2-1 1,0-4 0,-2-1-2,1 1 1,-2-5 4,2 4-3,0-3-1,-3-3 0,2 3-4,-3-5 4,0 0 0,0 0 0,2 2 1,-1-2-1,-1 1 3,2-1-2,-2 0 1,1 2 1,-1-2 1,5 0 2,0-12 1,4-6-2,3-7-1,1 0-3,4-3 0,-1-1-1,1 1 0,0 1 1,-2 3-1,-2 5-1,-3 5 0,-1 2 0,-5 5-1,-1 4-1,0-1 1,-3 4-2,0-1 0,0 1-3,7 0-6,-3 0-12,2 0-33,-1 0-58,-5 0-182,3 1-10</inkml:trace>
  <inkml:trace contextRef="#ctx0" brushRef="#br0" timeOffset="119855.8554">4457 9642 75,'0'0'29,"0"0"-4,0 0 1,0 0 0,0 0 2,0 0 2,0 0 2,0 0-5,0 0-1,0 0 1,13 26 3,-12-22 3,-1-4 3,0 0-2,0 0-3,0 2-3,2 0-2,-2-2-3,0 1 1,1-1 0,-1 0-1,0 2-2,2-2-1,-2 0-1,0 2-4,2-2-1,-2 0-4,0-4-1,0-9-2,0-7 1,0-7 1,0-2 0,0-7-4,-4 1-1,3-5-1,1-1 0,0-1 0,0 1 0,0-2-1,0 1-6,0-1 6,0 4-6,0 4 4,0 1 2,1 2-2,1 0 2,0-2-2,1-3 1,-1-1 0,1 0-1,0-3 0,-1 4 2,1-1-2,-1 2 2,1 1-2,-2-1 1,-1 2 0,0 2-1,0 1 2,0 2-4,-3 0 3,-1 5-4,0 2 4,-2 2 0,-1 0 1,2 2 0,0-3-1,-1-1 0,0-3 0,0-2 0,0 1-1,4-3 1,-1 0-1,1-2 1,2 3-1,0 0 1,0 2-1,0 4 1,0 5-2,3 2 2,-1 4-1,-2 7 0,1-1 0,-1 5 0,0-1 0,0 1 1,0-2-1,1 1-1,-1-1 2,0 1-1,0-1 0,2 0 0,-2 2 1,0-2-2,0 0 2,0 1 0,0-1 0,0 1 0,0-1-1,0 0 0,0 2-1,0-3 0,0 3 0,0-3-1,0 2-1,0 0 1,0 1-2,0-2 3,0 2 0,-3 0-2,-3 4 4,0 4-2,-1 4 1,0 2 2,3-7-3,-4 9 1,2 0 0,-1 3-2,-1 4 2,-1 3 0,2 3 0,1-2-1,-1 3 1,1-3-2,0 1 2,0-2-1,2-7 2,-2-2-1,4-7 0,0-5 0,2 0-1,0-5 1,-1 0 1,1 0 1,0 2 0,0 0-1,0-1 0,0 1 0,0-2 1,0 0-1,0 0 1,0 0-2,0-10 1,3-6-1,2-7 0,-1 0 2,2-2-2,-1-3 1,0-1-2,1 1 2,1 0-1,1 1 0,-3 0 0,1 7-1,1 3 2,-2 2 0,-2 6-1,-2 4 1,3-4-1,-2 5-1,-1-1 2,1 0-2,-2 5 1,0 0 1,0 0-2,1 0 0,-1-2 0,2 2-1,-2-2 0,1 2 0,-1-1 2,2 1-1,1 0 0,5 1 0,2 7 1,3 5 0,2 2 0,-1 3 1,2 4-2,-1 2 1,2 3 0,-2 2 0,0 0 0,-2-1-2,3-1 3,-4-2-2,1-4 1,-5-1 0,0-8 1,-2 1-2,-1-6 2,-4-2-1,4 2 0,-4-2 1,1-2-1,1 2 0,-3-5-1,0 0 2,0 0-1,1 1 1,-1 0-1,2 1 0,-2 0 0,1-1 0,-1 1 0,2-1 1,-2 1 0,0 0 0,1-1-1,-1-1 0,0 1 0,2-1 0,-2 2 0,0-2 0,0 1 1,1-1-2,-1 2-1,0-2-3,0 1-13,1-1-56,1 0-224,-1 0-25</inkml:trace>
  <inkml:trace contextRef="#ctx0" brushRef="#br0" timeOffset="122856.027">470 10240 343,'0'0'35,"0"0"1,0 0-2,0 0-2,0 0-2,0 0-7,0 0-4,0 0-3,0 0-4,-14-7 2,14 5-4,-1 2 0,1-2 0,-2 2 0,1-1 1,1-1 0,-1 0 1,1 2 0,0 0-2,-2 0-1,2-2 2,0 2-2,0-1 0,0-1-2,0 0-1,0 1-1,0-1 0,4-1-1,1 0 0,-1 1 0,1 0-1,0 0 1,1 1 1,4-3-2,6 1 1,-1-1 0,5 0 0,-3-3-2,-3 4-1,3-1 0,0-1 0,0 2 2,6-2 0,-1 1 0,0 0 0,-2 0-1,5 4 1,-1-3-1,1 3 0,1 0-1,-3 0 1,4 3-1,1-1 0,2 0 1,4-1 0,0 1 1,5-2 0,0 0 1,3 0-1,1-3-2,1-1-2,0-3 1,0 2 0,1 1 3,-5 1 0,-3 0-1,-4 1 0,-6 2-1,-8 0 0,1 0 0,0 0-1,4 0 1,3 0-2,-1 2 2,-3 3 0,0-3-1,0 1 2,2-1-2,2-2 3,1 0-1,1 0 1,4 0-1,-1-5-1,1 1-3,2-1-1,0 0 1,-2 2 1,0 3 2,-1 0 0,1 0 1,2 0-1,4 0 1,1 0 0,5 3 0,0-1 0,3 1 0,-3 1 1,-1-1 0,0-3 1,2 0 0,0 0-2,2-5 0,0 0-2,-2 0 1,-1-2 2,-1 0 0,0 2-2,1-2 1,-2 4-1,2 1 1,0-1 0,0 3-1,-1 0 0,-1 0 0,1 0-1,-3 0 0,-1 0 1,1 0-1,-4 0 1,1 0 0,1 0-2,-2-4 3,2 1-1,2 1 1,1-1 1,1-1-1,2-1 1,-2 0-2,1 0 0,-4 0 0,-2 4-1,-2 0 0,-1 1-1,1 0 1,-4 0-1,1 0 2,0 1-2,-1 0 2,-2 1 0,2 1 0,-1-1 2,-1-2-3,0 0 1,1 0 0,-3 0-1,1 0 1,-10 0 1,3 0-2,-3 0 0,-6 0 1,7 0-3,-8 0 3,2 0 0,-2 0-1,0 0 1,0 0 0,-7 0-2,5 2 2,-3-2-1,-1 0 1,-1 1 1,-5-1-2,0 0 1,0 0 0,2 0-1,-1 0 1,1 0-1,-1 0 1,1 0-1,-1 0 0,1 0 1,-1 0-1,2 0 0,-2 0 1,1 0-1,-1 0 1,0 0-1,1 0 1,-1 0-1,1 0 0,-1 0-3,1 0 3,-1 0 0,1 0 0,-2 0 2,1 0-3,-1 0 1,2 0 0,-2 0-1,1 0 1,-1 0-1,2 0 0,-2 0 0,0 0-1,1 0-1,-1 0-2,0 0-3,2 0-4,-2 0-3,0 0-5,0 0-6,0 0-13,0 0-28,0 0-72,0 0-166,-5 0 2</inkml:trace>
  <inkml:trace contextRef="#ctx0" brushRef="#br0" timeOffset="127428.2885">2000 8630 222,'0'0'30,"0"0"0,0 0-3,0 0 1,0 0 0,0 0 1,0 0-1,0 0-1,0 0 1,-26-46-5,22 38-1,0-1-5,1 4-2,-3-4-8,5 4 4,-1 0-6,-1-7 5,3 9-2,-1-2-1,1 0 5,0 5-5,-2-2 1,2 2 0,0-1-2,-1 0 1,0-2 3,-1 3-4,1 0-1,1-3-1,-2 3-5,2-1 2,-1 1-4,1 0-3,0 0 0,0 4 0,0 13 4,7 10-2,6 9 6,-1 3-4,-1 2 1,5 2 1,-3 1-1,0-1 0,-1 0 0,-4-1 2,1-2-2,-3-3 3,-2-1-1,0-1 1,-1-1-2,0 0 2,-1 3 7,-2 0-5,1 2 4,-1-2-3,0 0-3,0-2 1,3-3 0,-2-6-1,2 1-2,0-10 1,0 0-2,1-2 1,1 1 0,2 5 1,2 1-1,-2-2 2,-1 2-2,0 0 3,-1 4-2,1-3 2,-2 0 0,-1 0 1,0-8 0,0 0-1,-1-5 0,0 0 1,0 2-2,-1-7 0,1 0 2,-2-5-3,0 0 1,0 0 2,0 2-1,1 0 2,-1-1 1,0 1 2,0 0 1,0-2 0,0 3 1,0-3 1,0 0-3,0 0-2,0 2-3,-6-2-1,-4 0-1,-7-2 0,-2-6-1,2-4 0,2 0 1,-1-1 0,2-5-1,-2-2 1,1-1-1,1 1-1,5 6 3,1 2-2,2 2 4,0 3-4,0-1 0,4 4 2,0 1-4,2 3 4,-1 0 0,1 0-4,-2 0 2,1-2-3,-1 2-1,1 0 3,1 0-6,0 0 1,0 7 2,6 8 0,2 6 4,4-1 0,-1 2-1,0-2 1,1-2-1,0-1 2,0-2-1,2-1 0,-2-2 1,-1-4-2,-1 1 1,-2-4 0,2 0 0,3 2-1,-4-4 2,0 2 0,2-5 0,-1 0 0,7 0 1,2-8 0,0-2-1,-1-4 2,1-3-2,0-5-1,-3-2 0,1 1-1,-5-1 1,-2 8-1,-6 7-1,-1 4-2,-1 2-9,1 1-11,0-1-32,0-1-42,-3 4-95,3 0-96</inkml:trace>
  <inkml:trace contextRef="#ctx0" brushRef="#br0" timeOffset="128996.3782">4494 9547 226,'0'0'31,"0"0"1,0 0 6,0 0 0,0 0 0,0 0-3,0 0-3,0 0 0,0 0-4,0 0-4,0 14-4,0-14 0,0 3-1,0-3 6,0 0 3,0 0 1,0 0 4,0 2-7,0-2-3,0 0-2,0-2-9,-1-10-3,-2-8-3,-3-6-5,2-3 1,-3-1 0,1-1-1,0-3 2,2 2-3,-2-3 3,0 1-2,3-3-4,2 3 4,1 0-5,0 1 2,0 0 3,1 0-2,5-1 2,0 1-1,-2 1 1,1 1 0,-2 2 1,-1 1-2,1 0 1,-1 2-1,-2 3 1,0-2 1,0 1 0,0-1-2,0 1 2,0 7-1,0-3 2,-2 3-1,1 3 0,-1-7-1,1 9-1,0-3 1,-1 1-4,2-1 5,0 2-5,0-1 4,0 2 0,0-1 0,0 1 0,0 1 0,0-2 1,0 1 0,0 2-1,0-3-1,0-7 0,-1 1 0,-1 1 1,1-3-1,-1 3 1,2 4-1,-1-3 1,-1 4 0,2 7 0,-1-5 0,1 4 1,-2 2-1,2 1 0,-1-2 0,1-1 0,-2-3 0,2-1-1,-1 5 0,-2-4 1,3 4 1,0-1-1,-1-3 0,1 4 0,-2 0 1,2 2-1,0 4 0,-1-7 1,1 2-2,-1 0 0,1 0 0,0 5-1,-2-2 0,2 2 1,0-1-1,-1 1 1,1-2-2,-2 2 1,2 0 0,-1 0-1,1 0 1,-2 0-1,-2 0 1,-4 12 0,-1 7 0,-3 8 1,2 3 0,-3 0-2,3 0 2,1-4-1,-1-2 1,1-2 2,5-10-2,-2 4-1,2-7 1,3-4-3,-1 0 3,-1-2 1,2 2 0,-1-2-1,1 1 0,1-4 1,-2 0 0,2 0-1,0 2 1,0-2 0,0 0 1,0 1-1,0-1 0,0 0 0,0 0 0,0-3-1,0-12 0,0-3 0,3-8-1,2 3 3,0 1-2,4-1 1,-2 0-1,-1-1 0,0 0 0,-2 8 1,0-2-1,-2 9 1,-1 2-1,1 2 0,-2 5 1,0-1-2,0 1 0,0-1-1,1 1 0,-1-3-1,2 3 1,-2 0 0,1 0 1,3 0 0,4 4 1,3 7-1,2 0 1,1 2-1,-2-1 1,1 1 0,3-1 0,-1 2 1,0 2-1,0-1 0,-1 0 0,1-1-1,-1 3 1,-2-2-1,1-1 1,-4-2 3,-1-1-3,-2-4-1,0 0 1,0 0-3,-4-4 4,1 0 0,-3-3-1,0 0 0,0 0 0,2 2-3,-2-2 4,1 2 0,-1-2 0,2 1 1,-2-1-2,1 2 3,-1-2-3,2 1 0,-2-1 0,0 2-3,1-2 3,-1 0 0,0 1-2,2-1 0,-2 0-5,0 1-11,1-1-11,-1 0-26,2 0-33,0 0-74,4 0-138</inkml:trace>
  <inkml:trace contextRef="#ctx0" brushRef="#br0" timeOffset="132523.58">1278 10908 561,'0'0'33,"0"0"-2,0 0 1,0 0-5,0 0-2,0 0-7,0 0-6,0 0-4,0 0-6,-25-49-3,25 66-1,5 13 1,6 19 0,-2 14 3,-1 12 1,-5 8-3,-3 5 3,0 0-3,0-3-2,-1-8 3,-4-13-1,3-13 1,-3-20-1,2-15 1,3-8 2,0-8 2,-1 0 5,1 0 2,0 2 6,-6-2-1,-2-3-4,-4-12-3,0-9-8,2-11 3,-2-7 1,1-6-2,-3-3 2,0-2-6,3-3 2,4-2-2,-1 3-3,5 2 3,-1 3-3,3 6 4,1 7 2,0 5-2,0 8 0,2 7-1,3 3 1,-1 6-2,-2 3 1,1 3-2,-3 2 1,0-3-1,0 3 1,6 0-3,6 0 3,4 8-3,6 4 0,2 7 4,4 3-4,4 7 7,5 6-3,4 8-1,1 4 6,0 6-5,-3 5 3,0-1-2,-5-1-3,1-2 1,-4-7-2,-5-5 0,-7-6 1,-4-8 0,-4-12 1,-7-5-1,-1-6-2,-3-5-2,0 0-4,0 0-9,0 0-13,-2 0-22,-12 0-15,-8-2-14,-7-7-21,0 2-17,-1-5-23,1 2-48</inkml:trace>
  <inkml:trace contextRef="#ctx0" brushRef="#br0" timeOffset="132747.5928">1067 11610 415,'0'0'58,"0"0"11,0 0 1,0 0-8,0 0-12,0 0-15,0 0-16,0 0-8,0 0-7,-17-12-3,17 11-3,0-1 2,11-3 0,3 2 0,8-1 0,4 3 1,3-3-2,7 1-4,6 3 1,0-4-2,1 0 2,2 0-3,-4 1-7,-5 1-16,-4-1-19,-11 3-34,-1 0-74,-8 0-114</inkml:trace>
  <inkml:trace contextRef="#ctx0" brushRef="#br0" timeOffset="133052.6102">1557 11187 693,'0'0'12,"0"0"-5,0 0-4,0 0 0,0 0-1,0 0 1,0 0 0,92-62-1,-64 56 0,2 4 0,2 0 0,0 2-2,0-1 1,-1-1-1,1 0-3,3-1-1,-5-2-1,2-1-3,-5-2-1,-2 0-7,-2 1-9,-6 3-9,-4-1-9,-4 2-6,-3 2-13,0 1-19,-6 0-40,0-2-98</inkml:trace>
  <inkml:trace contextRef="#ctx0" brushRef="#br0" timeOffset="133348.6271">1906 11094 446,'0'0'47,"0"0"0,0 0-4,0 0-6,0 0-10,0 0-11,0 0-9,0 0-5,0 0-1,0 0 2,-30 16 0,27 8 5,3 3-5,0 5 3,0 1-4,0 4 2,4-2 2,2 4-4,0 0 2,3-4-8,-2 0 5,3-1-6,0 3 3,0-4 2,-1-3-2,-2-3 6,-2-7 5,0-5-1,-3-5 3,-1-5-3,1-1-3,-2-4 0,0 0-1,0 0 1,0 3 1,1-3 0,-1 3 0,0-3-2,2 0-4,-2 0-8,0 0-20,-3-13-48,-7-6-106,-3-13-113</inkml:trace>
  <inkml:trace contextRef="#ctx0" brushRef="#br0" timeOffset="133887.658">698 7510 568,'0'0'8,"0"0"2,0 0 1,0 0 0,0 0-1,-41 97-1,36-47 1,2 10 1,3 5 2,0 6 4,0 1-5,3 2 0,4-4-3,0-6-6,0-3 1,-1-9-4,3-3 2,-2-7-2,0-3-1,2-8 0,1-3-1,-3-10-10,-1-3-22,-2-6-78,-2-4-168,6-5 2</inkml:trace>
  <inkml:trace contextRef="#ctx0" brushRef="#br0" timeOffset="134288.6809">925 7568 579,'0'0'7,"0"0"3,0 0 3,0 0 1,-16 106 1,13-65-4,3 7-3,0 0 2,0 4 1,-2-2-2,2-2 4,-1-6-3,1-3 1,0-14 0,0-3-2,0-9 1,0-7-2,0 2 0,0-8 4,-1 0 2,1 0-2,-5 0-2,-5-12-2,0-10-2,0-8 0,1-7-2,5-4-5,3-2 2,-1-3-5,2 2 5,0 5-1,3 3 0,3 8 1,5 4-1,-3 9-2,2 5 0,7 7 0,2 3 1,10 0 0,0 11 0,1 6-1,-2 2-1,-4 4 2,-1 2 1,-5 1-1,0 3 2,-3-2 0,-2-2-2,-3 1 4,3-3-12,0-3-1,0-5-10,-7-1-14,-6 3-17,-9-2-43,-5 6-99,2-8-85</inkml:trace>
  <inkml:trace contextRef="#ctx0" brushRef="#br0" timeOffset="134468.6912">802 8131 541,'0'0'29,"0"0"2,0 0 0,0 0-8,0 0-8,0 0-10,0 0-5,0 0-1,79-94-4,-56 75-6,2 0-7,-2 2-19,-1 4-23,-2 1-43,1 2-122</inkml:trace>
  <inkml:trace contextRef="#ctx0" brushRef="#br0" timeOffset="134783.7092">1030 7640 522,'0'0'4,"0"0"-2,0 0 1,0 0 4,0 0-1,0 0 2,0 0 1,87 53-2,-51-29-2,8 3-2,3 2 0,-2 5 7,0 2-1,-10 3 2,-8 2-3,-5 1-3,-11 3 0,-3-1 2,-5 4 2,-3 1 0,-6 1 2,-4-2-2,-6-4 2,1-5 1,-1-10 5,3-4 1,3-10-2,3-6-3,4-4-3,3-5-4,-1 0 2,1 0-2,0 1-3,-2-1-3,2 0-15,-1 0-22,1 0-42,0-11-125,3-4-96</inkml:trace>
  <inkml:trace contextRef="#ctx0" brushRef="#br0" timeOffset="135383.7435">2972 7313 546,'0'0'35,"0"0"-9,0 0-9,0 0-7,0 0-7,0 0-3,0 0-1,0 0 0,-93 55 1,76-16 2,4 8 0,0 6 1,3 4-3,4 2 2,3 0-1,3-2 1,0-1 4,2-3-5,5-6 1,3-5-1,5-5-1,-1-4 0,5-3 0,1-3 0,-1-1-2,3-5 2,-2-1 0,-3-3 0,2-4-1,-3-1 2,-3-3-2,-6-4 0,0 0 0,-2-3-2,0-1-1,3-1-1,-1-6-17,6-10-27,1-9-78,2-6-139</inkml:trace>
  <inkml:trace contextRef="#ctx0" brushRef="#br0" timeOffset="135636.758">3134 7633 612,'0'0'5,"0"0"5,0 0 4,0 0 3,0 0-1,0 0-5,0 0-3,0 0-5,0 0 1,0 0-2,108-80-1,-64 60-2,2 1 1,-1 2-2,-1 1 0,-4 1-2,-4 5-5,-4 3-11,-11 2-26,-1 3-26,-9 2-42,-5 0-60,-4 0-67</inkml:trace>
  <inkml:trace contextRef="#ctx0" brushRef="#br0" timeOffset="135892.7727">3359 7529 475,'0'0'58,"0"0"-6,0 0-15,0 0-11,0 0-14,0 0-6,0 0-5,0 0 0,0 0 1,0 0 3,-14 91-1,18-54-2,5 2 1,-2 0 1,-1 1 1,0-3-3,0-1 1,-2-6-3,-1-9 1,0-2 0,-2-6 1,-1-7 1,2 0 1,-2-6 0,0 0-1,0 0 1,1 2-2,-1-2-1,1 2-5,-1-2-14,0 2-28,3-2-35,-3-9-96,3-8-98</inkml:trace>
  <inkml:trace contextRef="#ctx0" brushRef="#br0" timeOffset="136336.7981">3521 7171 673,'0'0'20,"0"0"2,0 0-2,0 0-4,0 0-6,0 0-6,0 0-2,0 0-1,0 0-2,18-10 2,5 10 0,9 5-1,5 6 3,-1 4 2,2 3-5,-2 5 5,-1 1-8,-3 1 2,-5 4 1,-1 2-2,-6 2 2,-4 5-3,-1 3 1,-8 5 0,-3 4 3,-4 3-1,0 1 4,-8 0-3,-4-2 1,-4-4 3,3-3-6,-3-4 5,3-4-3,0-7 0,3-4 1,1-9 1,4-6-2,0-4 3,4-3 1,0-1 0,-1 2 0,2-5 1,-1 0 2,1 0-1,0 2 1,-2-2-2,2 0-2,0 1 1,-1-1-3,1 0 0,0 2-2,0-2 0,0 0-2,0 0 0,0 0-4,0 0-7,0 1-22,0-1-121,1 0-154,2-8-20</inkml:trace>
  <inkml:trace contextRef="#ctx0" brushRef="#br0" timeOffset="140148.016">1140 11028 466,'0'0'40,"0"0"1,0 0 1,0 0-8,0 0-4,0 0-8,0 0-4,0 0-7,-13-20-1,12 18-4,1 1 0,0-1-5,0 0 1,-2 2-2,2 0-3,0 0 3,-1 5-2,1 24 0,-3 16 3,0 22 2,-3 9-3,-2 7 1,-2 3-1,1-6-1,0-6 2,2-13-2,3-11 1,-1-10 0,2-15-2,3-5 2,0-8-1,0-5 2,0-1-1,0-6 2,0 0-1,0 0 1,0 1 0,0 0 2,0 1-1,0 0 1,0-1 0,0 1 0,0-1 1,0 1 1,0-2 0,2 1 0,-1-1-2,-1 0-1,2 2-2,-2-2 0,1 1-1,1-1 1,-1 0-2,-1 2 0,2-2-1,-2 0-5,0 1-3,1-1-7,-1 0-6,0-1-16,-4-13-23,-1-10-35,4-11-92,2-9-65</inkml:trace>
  <inkml:trace contextRef="#ctx0" brushRef="#br0" timeOffset="140509.0367">971 11065 497,'0'0'35,"0"0"-3,0 0-4,0 0-6,0 0-4,0 0-4,0 0-5,0 0 0,0 0-4,0 0 0,-3-1 0,13 10 1,9 2-3,3-1 0,3 3 0,6 3 0,7 0 3,2 3-3,4 3 4,2-1-6,-4 3 3,0 0-1,-8 3 2,-3 3 1,-4 3 0,-1 0 1,-2 0-2,-1-2 2,0-2-5,-2-2 2,0-5 0,0-1-2,1-5 2,-3-4-1,-3-3-1,-3-3 0,-5-2-1,-3-3-1,-1 1 1,-4-2-1,0 0 2,0 0 4,1 0-2,1 1-1,-1-1 0,-1 0-5,0 1-4,-3-1-9,-12 0-19,-4 0-30,-9 0-56,4-1-150,-1-2-8</inkml:trace>
  <inkml:trace contextRef="#ctx0" brushRef="#br0" timeOffset="140916.06">974 11492 443,'0'0'49,"0"0"-4,0 0-7,0 0-4,0 0-4,0 0-2,0 0-2,0 0-3,0 0-2,-10 0-2,10-2-3,0 2-2,0 0 0,0 0-5,0 0-3,0 0-3,0 0-2,0 0-3,0 0 0,0 0-1,7 0 3,12 0 0,7-1 1,10-1 1,0 0-1,2-5-5,4 0 0,5-1 0,2-1-2,-4-2 7,-5 1 0,-9 0 0,-5 2 1,-8 1-1,-8 4-1,-6 2 1,-4 1 0,0-1 0,0 1 1,2 0 0,-1-2 1,2 2-2,-2 0 1,1-1-2,-1 1-1,0 0-1,1-2-3,-1 2-6,-1 0-17,2 0-68,-1 0-194,1 0-20</inkml:trace>
  <inkml:trace contextRef="#ctx0" brushRef="#br0" timeOffset="154787.8534">6307 15961 547,'0'0'30,"0"0"9,0 0 3,0 0-5,0 0-3,0 0-9,0 0-4,0 0-3,0 0-6,-23 17-4,22-17-3,-1 1 2,1-1-3,-1 2 2,2-2-1,-1 0-1,1 0 0,0 0-1,0 2 1,7 3-1,5-2 1,7 3-2,1-2 1,-1 1 2,4-2-3,0 1 2,3-1-1,1 1-1,2-1 2,-1 1-2,5 0 1,0 1 0,0 2 0,1-3-1,-2 2 0,1-1-1,-1 0 1,-2 0 2,0 2-2,1-4-1,-1 2 0,0-1-1,2 1 0,0 0 2,-2 0-1,2-1 1,-1-1-1,1-1-1,1-1 1,0 0 0,1-1 2,0 3-3,-1-3 3,-1 3 0,0-2-2,-2-1 0,-1 0 0,-3 0-2,-7 0 4,1 0-2,-1 0-1,-8 0 2,8 0-1,-7 0 0,0 0 0,0 0 0,-1 0 1,-1 0 1,-5 0-2,5 0 1,-5 1-2,-1-1 1,1 2 2,-5-2-2,0 0 2,0 0 0,1 0-3,1 1 2,0-1-1,0 0-1,-1 0 2,1 0-2,-1 0 0,0 0-1,1 0 0,-1 0-2,1 0-1,-1 0-7,8 2-10,5 3-20,4-3-89,6 1-194,-6-6-25</inkml:trace>
  <inkml:trace contextRef="#ctx0" brushRef="#br0" timeOffset="158188.0479">9374 16029 505,'0'0'36,"0"0"-3,0 0-5,0 0 2,0 0-2,0 0-4,0 0 2,0 0-6,0 0-2,0 0-1,-12 4 1,12-4 0,-1 0 0,1 0-3,-1 0-3,1 0-4,0 0-3,0 0 1,0 0-3,0 2 1,0-2 0,0 0-1,0 0-1,0 0 0,0 0 0,1 1 1,6 1 0,6 1 1,4 0-2,1-2 0,8 2 1,-2-1-1,2-2 1,2 0-1,1 0 1,1-2-3,0-1 1,2-2 0,-3-2-1,-1 0 0,-1 1 1,-1-1-2,-7 3 3,0 1 0,0 3-2,-1 0 1,7 2-2,-5 3 3,3 2 0,0 0 2,-1 1 2,1-2-1,0 0 1,-1 0-3,-3-1-1,-5-1-1,2-1 0,2 0 1,-8-1 0,10 1-1,-1-1 2,3-2-2,5 3 0,-3-1 2,-1-2-1,1 0 2,-1 2-2,-6-1-1,1-1 0,2 2-1,-7 0 1,7-2-1,0 3 1,-8-2-1,7 0 1,-9 1 0,3-1-3,-2 1 3,1 0-2,1-2 2,0 1 1,7 1-1,-2 0-1,5 1 1,-3 1-1,0 1 2,2-1-1,-1-1 0,1 0-1,-1 2 0,-4-3 0,-1 1 1,1-1 1,-5 0-3,6-1 2,-6-1-1,-1 0 0,1 0 0,-7 0-1,6 0 2,-5 0-2,-2 0 1,6-3 1,-5 1-1,0 2-1,0 0 1,-5 0-3,0 0 2,0 0 2,1 0-1,1 0 2,-1 0-1,0 0-3,1 0 2,-1 0 0,1 0 0,-1-3 1,1 3-3,-2 0-5,0 0-6,1 0-7,-1 0-11,-3-4-35,-11 1-64,-12-4-196,-8-5-10</inkml:trace>
  <inkml:trace contextRef="#ctx0" brushRef="#br0" timeOffset="171011.7814">14307 16087 370,'0'0'27,"0"0"0,0 0 0,0 0 0,0 0-2,0 0-6,0 0-3,0 0 0,0 0-1,-9-7 1,9 5 1,0 2 0,0-1-1,0-1-2,0-3 0,0 1-3,9-1-1,2-3-1,-2 3-1,6 0 2,-1 0-1,1 0 1,6 1 1,-2-2-1,0-1 1,1 2-1,1-3-3,0 0 3,1 1-3,-1 0-1,2-1 0,-1 1-3,1 3 0,2 1-1,-1 0 1,0 1 0,0-2 0,2 3-2,0 1 0,0 0 0,-1 0 2,-1 0 1,4 0 0,-2 0-2,1-2 0,1 0 1,-2 1-1,0-2 1,-2 2-2,-6-2 2,2 3-2,-1-3 1,1 3 1,4 0-2,-7 0 1,1 0-2,2 0 2,-2 0-2,8 0 1,-2 3 1,1 0-2,-1-1 1,1 0-1,0-2 1,-1 1-1,1-1 1,-2 0-2,-1 0 3,1 0 0,1 2-2,-1 0 2,1-2-2,0 1 0,1 1 0,-1 0 1,1 0 0,0 1 1,1 0-1,0-3 0,0 0 0,0 0 0,-2 0 0,0-1-1,2-1 0,-2 0 2,-1 2-1,2-1 2,-3 1-3,1 0 0,0 0 1,-2 0-2,0 0 2,-6 0 2,2 1-2,0 3 0,-1-2-1,7 1-4,-3 2 5,-1-3 0,1 1 0,2-1 1,-1-1-3,1-1 1,3 2 0,-1-2 1,2 0 0,0 0 3,-2 0-4,0 0 0,1 0 0,-2 0-2,-3 0 3,-3 0-1,2 0 0,-3 0 1,-2 0 0,5 0 0,0 0 0,-6 0-1,9 0 1,-2-2-2,-1 2 1,1-1 1,-1-1-1,-2 0 0,-7 2 0,9-1-2,-7 1 2,2 0 1,5 0 0,-8 0 1,8 0-1,-7 0-3,0 0 3,6 0-1,-5 0 1,6 0 2,0 0-2,-8 0 0,9 0-2,-3 0 2,-5 0 0,6 0 0,-7 0 1,1 0-2,-2 0 1,-4 0 0,5 0-1,-5 0 2,0 0-1,5 0-1,-5 0 0,-1 0 1,1 0 0,-6 0-1,0 0 2,0 0-3,1 0 2,0 0 0,1 0-1,-1 0 2,1 0 0,-1 0 1,1 0 0,0 0 1,0 0 0,-1 0-1,1 0-1,-1 0 0,1 0-4,-1 0 4,-1 0-2,2 0 0,-2 0 2,1 0-2,-1 0-3,0-2-1,2 2-3,-2 0-10,0 0-23,-2 0-78,-12 0-209,-8 0-20</inkml:trace>
  <inkml:trace contextRef="#ctx0" brushRef="#br0" timeOffset="175465.0361">19987 15195 594,'0'0'27,"0"0"0,0 0-1,0 0-2,0 0 0,0 0-6,0 0-3,0 0-4,0 0-2,-17 2-3,15-2-3,2 0 0,0 0 2,0-2-1,14-6 1,6 0-4,6-3 5,2 1-7,1 1 7,3 1-2,0 2-1,0 1 0,0 2-3,-1 2 2,3 1 0,-2 0-1,-1 0 2,1 1-1,-1 1 0,-2 1-1,-2-3 2,-1 0 0,-2 0 0,-2 0 0,-1 0-1,-7-5 0,-1 3 2,-4-1-2,-5 1 3,2 0 0,-6 2-1,1-3 2,2 0 0,0 0 1,0 0-2,-3-5 0,0-3-1,-3-6-2,-6-6 0,-2 1-1,-1-2-1,-2-3 1,-1-2-3,1 0 3,-1-4-2,0 3 1,1-1 0,0 1 1,2 3-2,2-1 1,0 6 0,4 7 1,-1-2 1,1 3-1,3 4-1,-4-7-2,3 8 2,1-2 1,0 1 0,2 3-1,-2-3 1,1 5 0,1-1-2,1 2 1,0 4 0,0-2 1,0 2-1,0-6 0,0 0 2,0 1-4,1-5 3,2 5-6,5-2 4,3-3 2,2 5-1,6-3 4,-2 1-5,5 0-4,-1 0 6,3 0-6,2-1 5,3 0-1,3-3 1,-1 1 0,1-1 0,3-1 1,-5 0-1,-1 0-1,0-1 2,0 1-1,-3 2 0,0 0-2,-2 1 3,1 2-2,-5-1 2,-2 3 3,0 3-6,-6-1 3,0 1-2,2 0-1,-2 2 2,2-1 0,-8 1-1,4-2 3,-4 2-2,1 0 0,-1 0 0,-6 0-1,4 0 2,2 0-1,5 0 0,2 5-1,-2 5 2,3 4-1,-4 3 1,0 3-3,2 3 2,-3 4-1,1 2 2,0 3 5,-2-1-5,0 4 4,0-6-5,-2 1 0,0 0 0,1-4 1,-1 1-1,2-5 0,0 2 0,-1-5-1,-1 2 1,2-3-1,-3-4 2,-1 1-2,1 0 2,-3-3 0,3 4-1,-2-8-1,-2-3 1,2 0-1,-3-1 1,1 3 2,1-2-1,-1 1-1,-1-6 0,0 0-4,0 0 4,2 2 0,-2 0 0,3 2 1,-1 1-1,1-1-2,0 1 2,2-5 1,1 0-2,6 0 6,7 0-5,0-5 0,7-2 1,-1-3-2,0 2 1,0-2 0,4 0 0,0 1 0,3-1 0,0 3 0,4 0 0,-2 0 0,3-1 0,0 1 1,1 0-2,1 4 2,-3-1 1,0 0-3,0 0 2,-2-1-1,-2 0 0,-2 1 0,-4 1 1,-6 0-1,-3 1 0,-5 1-1,-2-1 1,3 0 0,-9 2 1,2 0 1,-6 0-2,3-3 1,0 1 1,0-1 0,1-8 0,-4 0 1,0-7-2,-4-6 0,-3 0-1,-2 2-2,-2-4 1,-1 1 2,2-3-2,-3-1 3,3 1-3,1 0-1,0 1 3,3 1-6,2 2 5,3 5-2,-1 1 1,2-4 1,0-2 0,0-5 0,0 4 0,0 1-1,0 6 1,0 0 0,0 7-2,0 5 5,0 1-3,0 5 1,0-1 0,0 1-2,0-1 1,2-1 0,-2 1 0,0-6 1,0 2-2,0-2 0,1 2 1,-1 5-1,2-2 1,0-1 0,4-4 0,1 2 0,-1 0-2,1 1 4,-4 1-2,8 1-2,-4 2 2,6-2-1,7 1 1,-8-1 0,8-1 0,-4-1-2,1 1 2,5-4 0,-5 2 1,2-2 1,-2 1-2,1 0 0,-1-1 0,-1-1 0,-1-1 0,2 0 2,0-2-2,-3 0 0,2-1 0,-4 5-2,-2-4 1,-1 6 1,-2-2 1,0 1 1,-4 3-2,2 2 0,-5 1-2,0-2 2,0 2 0,1 0-1,0 0 1,2 0 0,3 0-1,0 0 2,2 0-1,2 5-2,-4 0 3,4 9-2,-2 1 2,3 10 0,-1 4-1,-1 2 0,2 7 0,1 6 0,1 3 1,-3 3-2,2 0 2,-2 2 3,-1-3-3,-4-4 3,3 0-3,-1-8-1,-1-4 0,-1-2 0,1-6 0,-1-2-1,1-2 3,-3-4-2,2-5 0,-1 3-1,-1-5 1,2 3 0,-2-4 0,-2-4 1,0 0-1,-1-5-3,0 0 3,0 0 1,2 1-1,-2 1 5,1-1-4,-1 1-1,2-2 0,-2 1-1,2-1 1,-2 0-1,2 1 1,-2-1-1,1 0 1,5 0 1,3-2-1,4-6 1,3-1-2,1 1 2,-1 1-2,4-1 3,2 0-1,1 0-1,2-2-1,4 1-2,0 1 3,2-4 0,1 3 0,2 0 1,-1 1-1,0-2-1,1 3 2,-2 0-2,-1 2 2,-1-2 2,0 3-5,-3 1 3,-1-1-2,-2 0 1,-1-1 1,-1 1 1,-9 1-2,3-1 0,-8 2 0,1-3-3,0 2 4,-4 2 0,3-3-1,-5 0 2,0 1-2,0 0 1,-3 3-1,0-7 0,0-5 0,0-6-5,-2-6 6,-1 3-5,-1-1 4,-1-1 1,2-4-2,-2-2 1,2-1-1,0-4 1,0 1 0,-1-2 2,1 0-3,-3 2 1,-1-1-2,1 1 1,-1 5 1,-2 1 1,1 3-2,-1 2 1,3 7-1,-1 3 0,4 3 1,0 5 1,-2-5 0,3 6-1,1-1 0,-1 1 1,2 3-2,0-2 1,0 2 0,0 0-1,0-3 1,0 2-1,0 0 2,0-4 0,0-2-1,0 4-1,5-4 1,0 5-1,4-3 2,0 2-1,3 0-1,4-2 1,3 2-2,5-1 2,-3 1 0,2-2 0,2-1 0,1-2 0,-1 1 0,2-4-1,2 1 1,0-2 0,1 1 1,0 0-3,-2 1 3,-2 1-4,-8 2 5,-1 2-2,-5 5 0,0-3 0,0 3-2,-5 0 1,-1 0 2,-6 0-1,4 0 0,2 0 0,0 0 2,4 0-4,-6 0 0,2 7 6,1-1-7,-4 3 6,2 1-2,-4 0-2,4 7 2,-3 1-2,1 4 2,0 3-2,0 1 1,1 3 0,2 0 1,2 4-2,1 0 2,1 3-2,3 3 1,0-3 0,3 0 0,0-1-2,1-2 1,-1-2-3,2-6-1,-2-1-8,-4-9-11,-4-5-31,-1-8-81,-5-5-185,-1-11-22</inkml:trace>
  <inkml:trace contextRef="#ctx0" brushRef="#br0" timeOffset="176157.0756">20269 14197 408,'0'0'26,"0"0"9,0 0 7,0 0 3,1-77-2,2 66-1,-3 5-5,2 1-5,-2 5-7,0-1-5,0 1-4,0-1-2,1-1-3,-1 2-3,0-1-3,0 1-2,0 9-1,-3 11 0,0 9-2,2 8 3,1 7-3,0 6 1,1 5-1,4 6 0,1 4 6,0 6-4,2 7 4,-1 1-1,2 1-2,0-3 3,2-2-3,1-7 1,2-5 3,2-6-4,1-4 3,1-5-4,-1-1-3,1-4 2,-1-2-2,-4-1 3,1-3-2,-3-2 2,-2-3-1,-3-6 1,-1-6 2,-2-1 1,-2-9-2,-1-3 0,2 3 0,-2-3-1,0-2 2,1 0-3,-1-5-1,0 0 0,0 0 0,0 2 0,2-1-1,-2 1-1,0 0 1,1-1-1,-1 0-2,0 2-7,1-3-13,-1 3-23,0-3-54,2-3-100,-1-17-117</inkml:trace>
  <inkml:trace contextRef="#ctx0" brushRef="#br0" timeOffset="176968.122">21987 13684 417,'0'0'48,"0"0"-1,0 0-4,0 0-7,0 0-3,0 0-2,0 0-2,0 0-3,20-80-3,-20 80-5,0-2-3,0 2-3,0 0-1,1-2-5,-1 2 0,0 0-1,0 0 0,0 0 0,2 0-1,1 9 1,1 8-1,1 7 0,1 3 1,0 5 0,0 3-2,0 2 1,1 7-5,3 2 2,-1 4-1,1 4 0,3 4 3,-3 2-2,2 1 0,-2-3 0,0-1 2,0-5-1,0-2 0,2-3 3,1-4-4,-2 0 4,4-4-2,-4-1-2,3 0 1,-2 0-2,0 0 0,2 1 1,0 1 2,0 0-3,-2 0 3,-1 2-2,-1-2 2,-1-3-2,0-2 2,-1 1-2,-2-4 1,0-3 3,0-4-3,-3-5 4,1-5-5,-1-5 1,-1-5-2,0-1 2,-2-4-1,0 0 0,0 0 1,1 3 0,-1-3 0,0 3 0,2-2-1,-2 0 1,0 1-1,1-1-1,-1 1 1,0-2-2,0 0 2,0 2-1,0-2-3,0 0 1,0 0-2,-3-4-4,-5-4-7,2 0-18,0-1-35,-3-4-79,3 3-174,-5-5-9</inkml:trace>
  <inkml:trace contextRef="#ctx0" brushRef="#br0" timeOffset="179288.2547">21070 15583 477,'0'0'60,"0"0"-2,0 0-4,0 0-8,0 0-10,0 0-7,0 0-8,0 0-2,0 0-2,-1-28-3,1 18-4,3 3 0,1-1-5,9 0-1,1 2 0,8 3-3,5 0 2,2-2-1,2 1-1,2-2 1,2-1-1,1 2 1,-1-3 0,2-1-1,-4-2 0,-1 0-2,-2-1 1,-1 0 0,-3 4 1,-8 1 1,1 2-2,-6 5-1,-1 0 1,2 0 0,-4 0 0,1 5 3,-6-3-4,2 3 0,-4-1 1,0-1-1,0 0 1,-3-3 1,0 0-1,0 0-1,0 2-1,0-2-5,0 1-4,-2 0-3,-4-1-8,-4 3-9,-1-3-12,-1 3-17,0-2-11,0 0-4,-6 2 7,7 1 16,-5-1 23,6 1 15,0-3 15,-1 2 14,5-3 11,-6 0 12,6 0 11,-7 0 2,0-1 2,3-2-2,-2-1-11,8 4-3,-1-3-9,5 3-7,-1 0-4,1 0-6,-4 0-4,-1 0-1,1 7-2,1 0 1,3 6 1,0 7-1,1 3 1,5 9-1,2 0-1,-1 1 0,-1-1-1,1-2 0,-3 0 0,0-5 2,-1-2-2,0-6-1,0 0-1,-1-7-1,-1 2 1,1-1 4,2 1-5,-3-2 1,2 1-1,-2 0 2,1-7-2,-1 2 1,-1-6 1,0 0-3,0 0 2,0 2-2,2-1-1,-2 1 1,0 0-1,0-2-3,0 1-10,0-1-14,-2 0-27,-6 0-58,-4-1-107,-1-4-99</inkml:trace>
  <inkml:trace contextRef="#ctx0" brushRef="#br0" timeOffset="179836.2861">20693 15881 441,'0'0'79,"0"0"-10,0 0-12,0 0-10,0 0-14,0 0-9,0 0-6,0 0-1,0 0-3,0 0-1,-22-13-3,21 13-1,-1 0-1,1 0-1,-1-2 0,1 2 0,-1 0-6,2-1 4,0 1 0,0-3 0,8-2 3,5-1-4,7-1 2,3 0-4,1 1 0,0 2-1,3-1-2,-1 2 3,-1-1-4,1 1 5,-3 0-7,-6 0 4,0 1 1,-5 2-1,-6 0 4,8 0-4,-8 0 2,0 0-1,0 0-4,-6 0 4,0-2-4,0 2 3,1 0 0,1 0-2,-1 0-1,2 0-5,-2 0-6,1 0-7,5 0-22,3 0-36,7 0-35,5 4-80,3-4-100</inkml:trace>
  <inkml:trace contextRef="#ctx0" brushRef="#br0" timeOffset="180332.3145">21717 15638 522,'0'0'48,"0"0"5,0 0-4,0 0-8,0 0-10,0 0-9,0 0-4,0 0-2,0 0-3,0 0 0,-12 4-5,12-4-1,0 0-2,3 0 0,7-2 0,9-2-3,1-4 0,7 0-2,1-4 1,-1 0 1,2-2-1,3-1 1,2 0-2,-2 0 1,0 1 1,-2 1 2,-2 2-1,-5 2 0,-5 5-2,-2-1-2,-5 3 3,-5 1 1,4-1 0,-3 2-1,-3-1 0,7-1-2,-7 1 0,0-1 2,2 1 0,-3-2 2,0 0-2,0 1-1,1-1 1,-4 3-1,0-1 0,0 1 1,2 0-3,-1-2-1,0 2-1,1-1-4,-2 1-9,0 0-23,0 0-57,-7 0-219,-5 4-22</inkml:trace>
  <inkml:trace contextRef="#ctx0" brushRef="#br0" timeOffset="181596.3868">22216 16349 698,'0'0'18,"0"0"6,0 0 3,0 0-1,0 0-5,0 0-8,0 0-2,0 0-3,0 0-2,29-95 0,-20 59 0,-3 0-3,-2-1 2,0 1-5,-4 2 1,0 4-1,-8 3 0,-4 4 1,-3 4 1,-3 4-1,-4 1 1,1 4-1,6 5 0,-2 0 1,7 3 0,0 2-1,-3 2 1,4 11 1,0 4-3,6 7 2,3 7-4,0 7 4,9 6-2,3 3 1,5 2-1,-1-2 1,3-1 0,-1-2 1,1-1 0,1-2-5,1 0 4,-2-2-4,1 1 3,-1-1 2,-1 1-1,1-1 2,-1 2-1,-3-4 1,-1 2 0,-2-4-3,-1-1 0,-4-7 3,-3-8-2,-2-8 0,-1-5 1,-1-3-1,0 2 0,-4 1 0,-3-2-1,-7-2-2,-6-2-1,-3 0-5,0 0-7,0-6-15,-5-3-44,1-3-66,-8-11-183,6-3-1</inkml:trace>
  <inkml:trace contextRef="#ctx0" brushRef="#br0" timeOffset="181869.4024">22020 16414 706,'0'0'29,"0"0"0,0 0 2,0 0-6,0 0-1,0 0-10,0 0 1,0 0-3,0 0-1,101 6 0,-71-13-6,2-4-1,1-1-3,5-3-1,0 1 1,2-1 1,-1 1-3,-1 1 0,-2-1-2,-3 2-3,-1 2 1,-7-2-3,-4 3-6,-5 3-8,-7 2-18,-2-3-39,-2 3-47,-2 0-162,5-1-23</inkml:trace>
  <inkml:trace contextRef="#ctx0" brushRef="#br0" timeOffset="182088.4149">22730 16053 747,'0'0'34,"0"0"-5,0 0-10,0 0-6,0 0-4,0 0-5,80-67-1,-55 54-3,1 2 0,2 1 0,-1 0 0,-1 0-4,0 1 1,-1-2-3,-3-2-3,-2 0-6,-4-1-11,-6 4-27,-4 2-29,-3 5-61,-3 3-116</inkml:trace>
  <inkml:trace contextRef="#ctx0" brushRef="#br0" timeOffset="182348.4298">22798 16162 665,'0'0'34,"0"0"6,0 0-1,0 0-7,0 0-7,0 0-7,0 0-6,0 0-1,97-17-1,-74 3-3,1-1-1,2 3-2,-1 0-1,1 5-2,-1 4-1,-4 3-1,1 0 0,-3 5 0,-1 2 1,-4-2-2,-2 0-1,-4-2-2,-4-1-2,0 1-4,-4-3-3,0 0-12,0 0-24,0 0-34,0 0-67,0-8-156</inkml:trace>
  <inkml:trace contextRef="#ctx0" brushRef="#br0" timeOffset="182689.4493">23178 15079 699,'0'0'24,"0"0"0,0 0-2,0 0-1,0 0-6,0 0-4,0 0-2,0 0-5,0 0 5,77 56-4,-59-30 1,0 3-3,-1 4-1,-2 1 2,-1 0-2,-2 1 0,-1-3-1,-2-3 0,0-4-2,-4-8 1,2-5-2,-4-2 0,-1-6-2,1 2-4,-3-6-14,0 0-21,0 0-38,0 0-48,1 0-105,-1 0-60</inkml:trace>
  <inkml:trace contextRef="#ctx0" brushRef="#br0" timeOffset="182976.4657">23224 15698 728,'0'0'38,"0"0"-4,0 0-7,0 0-7,0 0-8,0 0-3,0 0-4,0 0-2,0 0 1,0 0-1,41-15-2,-14 2 0,4 3-1,1-2-1,3 0 1,0 1-1,3 2 2,-1 1-2,0 3 2,0 1-1,-4 0 1,-4 3 0,-8-2-2,-1 3 1,-8-3-1,-6 3-2,6-1 1,-6 1 1,-2 0-1,3 0 0,-7 0-2,0-1-4,0 1-2,2 0-6,-1-2-10,1 2-18,-1-1-29,-1 0-35,0 1-105,2 0-78</inkml:trace>
  <inkml:trace contextRef="#ctx0" brushRef="#br0" timeOffset="183324.4856">23447 15963 706,'0'0'29,"0"0"4,0 0 0,0 0-6,0 0-5,0 0-6,0 0-4,0 0-1,0 0-2,37-14-3,-18 2-1,4-2-1,0-1 1,3-2-2,-1-3-2,3 0-2,1 0 4,1-1-6,-1 3 6,1 1-3,-2 3 0,-1 2 0,-2 4 1,-9 1-1,1 2-1,-7 5 1,-5-2-2,1 2 0,-6 0 1,0-2-3,0 2 0,2 0-2,-1 0-6,1 0-3,-1 0-2,1 0-9,-2 0-7,0 2-21,0 8-29,-6 4-35,-5 3-57,-4-2-103</inkml:trace>
  <inkml:trace contextRef="#ctx0" brushRef="#br0" timeOffset="183635.5034">23729 15874 511,'0'0'63,"0"0"0,0 0-11,0 0-8,0 0-12,0 0-10,0 0-2,0 0-4,0 0-3,0 0-1,-9-6-1,9 17-2,0 5-1,6 5-2,0 0-3,-1-1-1,3 2 2,-1 2-3,3 2 2,-1 1-1,-2 4 0,3-2 0,-3 0 0,-1-1-1,0-2 2,0-3-2,-2-8 3,-1-5 0,0-3-1,-2-2 0,1-2 0,1 1-1,-3-4 0,0 0 1,0 0-1,1 0 0,1 3-1,-1-3-2,0 0-1,1 0 1,-1 0-1,1 0 0,-2 0-2,1 0-5,-1 0-10,0-3-19,0-2-55,-1-6-207,-4-2-38</inkml:trace>
  <inkml:trace contextRef="#ctx0" brushRef="#br0" timeOffset="186816.6853">20416 13847 376,'0'0'44,"0"0"5,0 0-4,0 0-3,0 0-9,0 0-7,0 0-7,0 0-6,0 0-6,-6-29-1,6 28-2,-2 1-1,-1 0 2,-1 5 0,-4 10 4,-3 4-4,-1 2 1,-2 2-2,-5 1 1,-4 0 3,-3 0 2,-1 3 1,0-1-2,3-4 0,1-1-3,4-2 1,7-8 3,5-2-3,4-7-3,3-2 1,-1 0-5,1 0 0,0 6 0,4 4 0,9 2 0,9 0 0,4-2 0,1-1 0,4-1-2,-3-1 2,1-2 0,-2 2 0,-1-2 0,-3-1 2,-2 0-4,-6 0-1,-1-1 1,-5 1 1,0-1 0,1 0 0,-3 1-3,2 1-4,-6-4-12,1 3-22,-4-4-43,0 0-75,0 0-133</inkml:trace>
  <inkml:trace contextRef="#ctx0" brushRef="#br0" timeOffset="187975.7516">20344 14068 520,'0'0'41,"0"0"8,0 0-4,0 0-9,0 0-12,0 0-13,0 0-5,0 0 0,0 0 0,-10-9 0,22 5-1,6-1 0,8 0-1,2 1 1,1 1-2,3-2 1,-1 2 0,4-1 1,1-1 2,1-2-2,0-1-1,1-1 0,-1-1-2,0 2 1,0-3-2,2 1 1,0-2 0,2 1-1,0 0 1,0-1-1,0 0 1,-1 0-1,-1-2 2,0 2-6,-1 0 6,2-1-6,-2 3 4,1 0 1,0 1-1,-2-1 0,1 3-1,0-3 1,2 3-1,-1-1 0,0-1 1,3 0 0,-2 0-1,0-1 1,1-1-1,-2 2 1,1-2 1,-1 0-2,2 1 1,0 0 0,1-2-1,-2 0 0,1 0-1,1 3 2,-2-1 0,1 3-1,1-1 3,0 1-2,-2 0-1,3-3 1,-1 3-1,2-4 1,-2 1 0,3-2 1,1-1-1,4-3 2,1-2-4,3 1 3,2-2-1,0 2 0,2 0 1,1 2-1,0 1 1,-2 0-2,2 2 1,-2 0-1,1 2 2,-1-3-1,0 1-1,0 0 1,1-2-2,0-1 2,0 0 0,-3 0-1,1-2 0,-1 0-1,-3 2 4,-2 0-4,-3 1 4,0 3-2,-1 0-2,-1 1 2,-2 0 0,-1 1-1,0 1 0,-3 3 0,0-2-2,-1 2 3,-1 0-1,-2 0 0,-4 1 1,-2-1 0,-1 0-3,-4 0 2,-6 3 1,-1-1-1,-5 1 2,0 1-2,0-3 0,0 3-2,1 0 1,-7-1 1,4 1 0,-4 1 1,1 0-1,-1 0 0,-2-2 0,2 2 0,-2-1 0,3 1 1,-2-2-1,-1 1 0,0-1 0,1 2-1,-1-2 1,1 1-1,0-1 0,4-2 1,-5 3 0,-1-1 0,4-3 0,-4 2 0,1 0-2,2-3 1,-3 3 1,0-2 0,0 3 1,-3 2-3,0-8-2,0 3-2,0-7 0,-7-3 0,-5 5 1,-2-2 1,-2 3 0,0 1 0,-4 1 1,2 2 2,-3-2 1,5 5 1,1-3-1,-2 2 0,7 0 1,-5-2 1,5 4-2,6 0 2,-5-4-2,6 3 2,-1-1 0,0 1-1,4 2 1,0-1-1,0 1-1,0 0 0,0 0 0,0 0 0,7 1 0,6 7 0,6 1 0,3 1-1,2-3 0,2 1 1,1-3 2,1 0-2,-1-1 1,1-4-2,-2 0-1,-3 0 2,-4 0 1,-2 0 1,-5 0-2,-2 0 0,1 0 0,-6 0 0,3 0 0,-5 3 1,2 6-1,-1-1 1,-4 4 0,0 9-1,0-3 1,-4 6 0,-4-4-2,3-7 1,-1 1 0,1-3-1,0-2 2,-1-1-2,3-3 0,-3 2 0,3-3-4,-1-1-15,-6 0-33,0-3-69,-1 0-193,-9 0-1</inkml:trace>
  <inkml:trace contextRef="#ctx0" brushRef="#br0" timeOffset="188556.7849">20746 13371 491,'0'0'28,"0"0"7,0 0-2,0 0-6,0 0-9,0 0-10,0 0-3,0 0 1,0 0-1,38 88 3,-27-43 0,-2 2-1,0 2 1,-4-1-2,0-4 3,-1-3-5,-1-6 3,0-5-1,0-10-7,1-4 5,-1-6-7,-2-5 0,1 0-2,-2-5-5,3 0 0,4-8-12,3-9-12,2-7-22,-5-5-23,-3-8-30,-1-2-17,-3-6 5,0-1 25,-3 0 48</inkml:trace>
  <inkml:trace contextRef="#ctx0" brushRef="#br0" timeOffset="188728.7947">20879 13476 1,'-6'-36'49,"1"6"31,2 7 11,1 4 10,2 5-13,0 1-20,0 1-9,0 0-15,0 4-8,2 3-9,1 1-6,4 4-6,3 0-2,7 5-5,2 9 1,0 4-4,-2 4 2,1 5-1,-1 0 0,-3 5-2,2 2 0,-3 3-4,1 1 2,-2 0-3,-1-4 0,-3-5-3,-1-9-3,-2-11-10,-4 2-28,-1-5-52,0-1-120,0-2-74</inkml:trace>
  <inkml:trace contextRef="#ctx0" brushRef="#br0" timeOffset="188964.8082">20736 13612 709,'0'0'21,"0"0"-2,0 0-3,0 0-3,0 0-1,0 0-6,0 0-2,62-91-1,-30 75-3,6 2 1,2 2-1,1-1-3,-2 2-1,0 1-3,-8 0-6,-10 5-4,-7 1-16,-8 3-28,-6 1-36,0-2-94,0 2-93</inkml:trace>
  <inkml:trace contextRef="#ctx0" brushRef="#br0" timeOffset="189178.8204">20696 13756 539,'0'0'14,"0"0"12,0 0 11,0 0 4,0 0-8,0 0-12,92 33-11,-60-33-5,4 0 0,3-1-3,1-8-1,0 1-1,-3-1-3,-2-1-2,-5 2-7,-8 3-19,-5-2-33,-7 2-54,-4-3-136</inkml:trace>
  <inkml:trace contextRef="#ctx0" brushRef="#br0" timeOffset="189489.8382">21434 13288 596,'0'0'52,"0"0"-7,0 0-12,0 0-16,0 0-7,0 0-2,0 0-4,0 0 0,0 0 0,-85 12-2,78 13 1,1 4-2,3 0 2,2 1-1,1 0 0,0-1-1,3 0 1,4-3-1,3-3 1,3-2-5,0-5 0,6-3 0,1-1-3,2-5-6,2-2-18,1-5-38,2-2-55,-1-11-162</inkml:trace>
  <inkml:trace contextRef="#ctx0" brushRef="#br0" timeOffset="190051.8704">21648 13207 495,'0'0'42,"0"0"-4,0 0-6,0 0-12,0 0-11,0 0-2,0 0 0,0 0 3,6 81 3,1-48-1,-1-2-1,-2 1-2,2 0 3,0-3-3,1-5 0,-3-5-2,1-4-1,-2-7-2,-2-3 0,2 0 0,-3-5-1,0 0 0,0 0 1,2 0 0,-1 1 1,4-1 1,0-4 1,1-4-5,0-6 0,-2-3-4,-1-3 3,1-9 2,-1 3-1,0-2 5,1 0-4,-1-1 0,2 2-1,0-1 0,3 3 1,2 0-3,-2 4 3,0 7-5,-1 2 2,0 7-1,-4 1 1,1 3-1,1 1 0,-1 0 0,5 2 1,1 9 4,-4 3-5,-2 6 6,-2 1-7,-2-2 4,-3 3-2,-5-5 2,1 2 1,-1-7-2,2-1 1,1-4-3,2-3 3,-1 3-1,2-2 0,1-2 1,0 5-2,1-1-1,0 3 1,0 5 0,2-5 0,4 5 0,2-3 0,-2-5 0,3 5-1,-3-5 0,-3-4 1,5-1 0,-4 1-1,6-3 1,-1 0 0,-1 0-2,4-8 0,-5 1 0,5-3-1,-6 3-5,2 0-7,-2 2-13,-3 1-18,1 3-28,1 1-34,-1 0-121,3 5-51</inkml:trace>
  <inkml:trace contextRef="#ctx0" brushRef="#br0" timeOffset="190244.8814">21998 13316 569,'0'0'47,"0"0"-3,0 0-8,0 0-12,0 0-10,0 0-9,0 0-6,0 0-11,0 0-35,9 13-100,-6-11-152</inkml:trace>
  <inkml:trace contextRef="#ctx0" brushRef="#br0" timeOffset="198591.3588">24770 14068 306,'0'0'34,"0"0"-1,0 0 2,0 0 2,0 0-6,0 0-1,0 0-6,0 0 0,0 0 0,-13-1 2,10 1 1,3-2 0,0 2-2,0 0-3,0-3-1,3 0-5,5-3-1,6-1-2,1-1-3,6-2-1,0 0-4,1 1-3,2 0 1,0 3-1,2-1-1,1 2 2,2 2-2,-1-1-1,-1 1 1,-2 1-2,-2-3 3,-7 3 0,1-1-2,-1-2 1,-5 5-1,4-5 1,-6 3 1,-5 0-2,2 2 1,-6 0-3,0-3 2,0 3 0,1 0-3,0 0 1,1 0-2,-1 0-2,1 0 0,-1 0-12,-1 0-13,2 0-28,-2 3-37,-2 4-69,-2 0-122</inkml:trace>
  <inkml:trace contextRef="#ctx0" brushRef="#br0" timeOffset="198972.3806">24956 13991 448,'0'0'42,"0"0"0,0 0-3,0 0-7,0 0-7,0 0-5,0 0-7,0 0-2,0 0 2,0 0-2,-4 42 1,7-14-1,3 1-3,2 1-2,-1-1 1,2 0-1,-1-3 0,0-1 1,-1-2-3,1-2 0,-1-3 0,-3-5-1,3-1 0,-4-3 1,2-1-1,-3 1 0,0-6 0,1 2-1,-3-5-1,1 2 1,2 3 0,-1-3-1,1 3 2,-3-5-1,0 0 0,0 0 1,2 2-1,0-1-1,-1 1-1,1 0 1,-1-1-1,-1 1 2,2-1-2,-2-1 0,1 1 0,-1-1-1,1 3 1,-1-3-3,0 0-1,2 0-5,-2 0-11,0 0-26,3 0-39,-2-10-72,1 0-146</inkml:trace>
  <inkml:trace contextRef="#ctx0" brushRef="#br0" timeOffset="202403.5769">25571 13918 503,'0'0'53,"0"0"-2,0 0-4,0 0-8,0 0-6,0 0-12,0 0-7,0 0-2,0 0-4,0 0 0,-12-12-1,12 12-3,0 0 0,2 0 0,9 0-1,9 0 0,6 5-2,2 0 0,-1 2 0,2 0 1,-1-1-1,-2 1 0,0-4-1,-3 2 0,-1-1 1,-3-1 0,-5-1-1,1 3 2,-6-3-2,3 1 0,-2-2 0,2 3 1,-2-4 0,-6 2 0,1 0 2,-5-2-3,0 0 1,0 0-1,1 0 0,2 1 1,-2-1 1,1 0-3,-1 0 0,1 0-1,-1 0 0,0 2-1,1-2 0,-1 0-5,1 0-9,-2 0-15,0 0-33,0 0-32,0 0-86,-5-5-112</inkml:trace>
  <inkml:trace contextRef="#ctx0" brushRef="#br0" timeOffset="202808.6">25783 13757 489,'0'0'34,"0"0"6,0 0 3,0 0-4,0 0-7,0 0-9,0 0-6,0 0-4,0 0 0,0 0-2,-14-18-1,15 18-1,2 0-2,2 8 0,-1 7-1,-1 2-1,-2 5 2,-1 2-5,0 2 2,0 0-2,-4 1 0,-2 0 1,0 0 1,2 2-1,-4 0-3,2 0 1,0-1-1,0-3 3,0-1 0,2-9 2,-2-1-2,3-6 1,2-3-1,-1-1 1,2-4 1,-1 0-2,1 0 0,0 2 0,-2-2 0,2 1 0,0 1-2,0-2 0,-1 2-2,1-2 2,0 1-1,0-1-1,0 0 0,0 2-2,0-2-1,0 0-1,0 0-5,0 0-7,0 0-10,0-2-30,0-3-63,6-2-186,-2-7-10</inkml:trace>
  <inkml:trace contextRef="#ctx0" brushRef="#br0" timeOffset="203484.6387">26320 13614 540,'0'0'49,"0"0"0,0 0-5,0 0-8,0 0-11,0 0-9,0 0-5,0 0-5,0 0-3,0 0 1,-18 36-1,18-6 4,0 5-2,3 0 2,3 1 0,-2 0-3,1 0 2,-1-3-3,-1-3-2,0-8 1,-2-3 0,1-6 0,-2-8 0,2 2 0,-2-7-2,0 0-1,0 0-2,0 0-1,2 2-4,-2 0-10,0-2-17,0 1-22,3-1-31,4-12-32,0-6-66,8-6-80</inkml:trace>
  <inkml:trace contextRef="#ctx0" brushRef="#br0" timeOffset="203712.6517">26417 13597 547,'0'0'53,"0"0"-9,0 0-12,0 0-11,0 0-4,0 0-5,0 0-2,0 0 1,0 0-2,31 74 1,-25-44-4,1 2 0,-2-1 1,-1 1-6,0-3 5,2 0-6,1-1 0,0-1 0,2-3 0,0 1 0,1-4 0,-1 0 0,0-3 0,2 0-2,-1-1 1,-3-5-4,3-1-6,-4-4-13,-3-3-25,0-1-26,-3-3-57,0 0-126</inkml:trace>
  <inkml:trace contextRef="#ctx0" brushRef="#br0" timeOffset="204091.6734">26116 13808 541,'0'0'58,"0"0"-1,0 0-10,0 0-8,0 0-16,0 0-5,0 0-3,0 0-2,0 0-3,0 0-2,10 0-1,6 0-2,10 0-1,1 0-1,5 0-1,4 0-2,6-8 0,2-4-1,2-2 2,2-3-2,-1-1 2,-2-2-1,0 1-1,-5 1-2,-3 1 1,-9 5 0,-6 2-2,-7 3-2,-6 2-7,-6 3-10,2 2-13,-5 0-14,0-3-24,0 3-27,-8 0-77,-6 5-99</inkml:trace>
  <inkml:trace contextRef="#ctx0" brushRef="#br0" timeOffset="204372.6895">26272 13962 648,'0'0'38,"0"0"-1,0 0-7,0 0-9,0 0-3,0 0-8,0 0-1,0 0-1,0 0-2,58 0-1,-26-7-1,2-2-1,2 1-2,2-1-1,1-2-1,0 1 1,-1-1-2,-4 0 0,-3 4-2,-10 1 0,-3 1-7,-7 3-5,-6 0-8,0 0-14,-5 2-13,0-1-25,0 1-30,2 0-71,-1 0-89</inkml:trace>
  <inkml:trace contextRef="#ctx0" brushRef="#br0" timeOffset="204767.7121">27086 13510 585,'0'0'35,"0"0"9,0 0-5,0 0-5,0 0-9,0 0-6,0 0-6,0 0-3,0 0-3,0 0-3,-87-48 1,77 60-3,-3 5 1,3 2 0,3 5-2,2 2 1,1 1-1,2-2 0,2 4-1,0-3 1,0-3-1,2 1 0,4-4 0,1 0 0,3-3-1,0 0 2,3-4 1,2-1-2,1 0 1,2-3-4,2 1 2,1-4 0,2-2 0,-1-4-4,-2 0-5,-1 0-11,-2-8-13,-4-4-12,-3-4-21,0-1-13,-4-5-17,0 2-4,-3-6-8,-2 7-1,-1-6-2</inkml:trace>
  <inkml:trace contextRef="#ctx0" brushRef="#br0" timeOffset="205033.7273">27217 13402 430,'0'0'81,"0"0"-12,0 0-9,0 0-12,0 0-15,0 0-13,0 0-7,0 0-6,0 0 0,5 9-2,-1 18 0,-1 4 1,1 4 2,1 0-3,2-2 0,-1 0-3,-1-2-1,1-2 0,2-4 1,1-1 0,0-4 1,0-2-2,-2-4 1,2-1-1,-2-3 0,-1-3 3,4 5-5,-6-7 3,-1-1-8,0-1-1,-3-3-7,3 0-9,1-5-11,1-9-32,1-6-27,-6-5-50,0-1-54</inkml:trace>
  <inkml:trace contextRef="#ctx0" brushRef="#br0" timeOffset="205556.7572">27379 13376 433,'0'0'40,"0"0"0,0 0-1,0 0-1,0 0-4,0 0-4,0 0-6,0 0-7,0 0 1,0 0-5,41 52-1,-33-30 0,0 2-2,0 0-1,1 3-1,1 2-3,-3 1-1,2 0 0,-3 2-1,1-6 2,-1 0 2,-3-9 0,-2-7 1,1-3-2,-2-7-2,0 0-2,0 0 0,1 1 1,-1-1-2,2 0-1,-1 0-1,4-12-3,-1-5-1,3-4-1,-1 3-3,-2 1-5,2-2-9,0 2-6,1-2-7,0-2 0,0 0 5,2 0 8,1-1 10,0 0 7,1-2 6,1-1 6,-1 1 2,1-2 3,0 2 1,0 2 5,1 5 3,-3 2 1,-4 10 0,-3 1-4,-3 4-3,0 0-4,1 0-2,-1 9-5,0 8-1,-4 9-2,-12 0 0,-6 1-2,-2-2 3,-2 2-1,1-5 1,2-3 1,5-9 1,8-2 1,7-4 4,3-4-2,-1 0-2,1 0 0,0 0-4,0 0 0,0 0 0,3 0-1,10 0 0,6 1-1,5 3 0,-3 2-1,-3 0 1,1 2-3,-7-3 1,3-1-1,-6 0-1,3 1-5,-1 0-19,-5-4-51,0 2-119,-6-3-107</inkml:trace>
  <inkml:trace contextRef="#ctx0" brushRef="#br0" timeOffset="205732.7673">28001 13539 792,'0'0'0,"0"0"5,0 0 4,0 0 0,0 0-6,0 0-12,0 0-11,0 0-23,0 0-37,0 0-124,-6-18-104</inkml:trace>
  <inkml:trace contextRef="#ctx0" brushRef="#br0" timeOffset="206415.8063">24497 15172 594,'0'0'29,"0"0"12,0 0-1,0 0-2,0 0-15,0 0-3,0 0-5,0 0-2,0 0-1,7-32-5,9 18-3,3 3 2,5 2-2,4 3-1,2-1-2,3 0 0,2-1-1,0-1 0,-1-1 0,-1 1-1,-2 0 0,-2 0-1,-2-1 1,-4 3-1,-5 3 0,-2-2 0,-6 4-4,-6 0-6,2 1-10,-6 1-14,0 0-25,1 0-25,-1 8-58,-1 4-122</inkml:trace>
  <inkml:trace contextRef="#ctx0" brushRef="#br0" timeOffset="206728.8242">24595 15258 603,'0'0'43,"0"0"1,0 0 0,0 0-9,0 0-11,0 0-6,0 0-7,0 0-2,90-21 0,-67 17-3,-3 0-1,0 0 0,3-2-2,0-1-1,3-1 0,3-2-1,0 0-1,1-2 1,-2-1-7,1 3 7,-1 1-5,-2 1 4,-9 3 0,-7 4-2,0 1 1,-3 0-2,-1 0 5,0 0-7,-3 0 3,0 3-8,0 0-8,0 2-19,-3-5-29,0 3-39,-2 0-112,-1-1-75</inkml:trace>
  <inkml:trace contextRef="#ctx0" brushRef="#br0" timeOffset="207301.857">25462 14602 455,'0'0'73,"0"0"1,0 0-5,0 0-12,0 0-16,0 0-15,0 0-7,0 0-7,0 0-4,0 0 1,-6-36-6,8 42-1,7 11 0,4 7-3,1 5 2,1 3 1,-1-1-3,-1 1 2,0-1-4,-1-4-2,-2-3-5,-3-9-11,-3-4-23,-1-6-29,-3-5-48,0 0-91,0 0-82</inkml:trace>
  <inkml:trace contextRef="#ctx0" brushRef="#br0" timeOffset="207512.8691">25378 15011 613,'0'0'47,"0"0"-4,0 0-9,0 0-10,0 0-7,0 0-3,0 0-9,0 0 1,0 0-2,83-43-1,-57 37 0,0 0-2,0 1-1,1 1-1,-2 1-3,-6 0-3,-2 0-6,2 1-15,-9 2-19,3 0-39,-7 0-65,-6 0-142</inkml:trace>
  <inkml:trace contextRef="#ctx0" brushRef="#br0" timeOffset="207855.8887">25681 15040 542,'0'0'49,"0"0"7,0 0-3,0 0-14,0 0-11,-83 22-13,75-11-3,2-4-5,1 10-1,4 1 6,1 5-8,1 9 5,8-1-6,1 4-2,5-1 1,-1 1-2,2-2 2,0 0-2,1 0 2,-2-5 0,-1-5 3,-5-6 0,-2-2 2,-2-6-1,-3 2-1,0 0-1,-2 1-2,0 6 0,0 1 0,-6 5-2,2 1-3,-2-4 3,-1-1-1,2-7 1,-2 0 4,-2-3-8,2-2-2,-5-2-8,-6-6-17,-4-5-35,-7-13-58,-3-9-171,5-5-23</inkml:trace>
  <inkml:trace contextRef="#ctx0" brushRef="#br0" timeOffset="208128.9043">25480 15319 807,'0'0'8,"0"0"0,0 0 1,0 0 2,0 0-3,0 0-1,0 0 1,0 0-2,99-37 0,-74 32 0,3 2-4,1-2 1,1-2-1,0 2-1,2-2-1,-2 0 0,-1 1-1,-3-1 1,-6 5-2,-2-1 2,-5 1-2,-2 0 0,2 2 0,-7 0-1,0 0-3,-6 0 0,0 0-7,0 0-3,0 0-11,0 0-30,0 0-42,-2 0-123,-5 0-87</inkml:trace>
  <inkml:trace contextRef="#ctx0" brushRef="#br0" timeOffset="208873.9469">26057 14659 548,'0'0'50,"0"0"3,0 0-6,0 0-7,0 0-10,0 0-9,0 0-6,0 0-5,0 0 1,0 0-4,0-16 0,14 16-1,9 0-3,-1 0 0,8 4 0,-2 3 1,-1 1-3,-2-1-1,-1 0 0,-2 1-1,0-1 1,-5-3 0,-2-3 0,-4 1-2,-7-2-1,2 2-4,-6-2-3,4 0-11,2 0-15,-1 0-21,2 1-24,-7-1-40,0 0-57,0 0-97</inkml:trace>
  <inkml:trace contextRef="#ctx0" brushRef="#br0" timeOffset="209132.9618">26323 14492 551,'0'0'47,"0"0"-5,0 0-7,0 0-13,0 0-5,0 0-5,0 0-1,0 0-1,-43 101 2,32-71-1,-1 4-1,-1 0 3,-2 0-3,-3-2 1,2-3-4,-1-3 2,2-4-3,1-1-1,2-1 0,5-5-3,3-6-1,2-4 0,2-1-1,0 0 0,0 5 1,2 0-3,7-3-1,1-1-1,4-3-9,4-2-11,-1 0-25,-1-2-28,-3-6-48,-2 1-117,-1-6-44</inkml:trace>
  <inkml:trace contextRef="#ctx0" brushRef="#br0" timeOffset="209433.979">26658 14307 561,'0'0'29,"0"0"8,0 0 0,0 0-3,0 0-10,0 0-7,0 0-6,0 0-2,30 84-1,-25-61 1,2 4 4,0 4-5,0 4 4,2 3-4,1 3-3,0 0 3,-1-1-2,-1 1-1,-2-5 3,-3-6-5,-1-9-4,-2-2 0,0-7-7,0-9-8,0 4-21,0-7-33,-9-4-36,-4-12-67,-2-6-120</inkml:trace>
  <inkml:trace contextRef="#ctx0" brushRef="#br0" timeOffset="209680.9931">26807 14301 625,'0'0'27,"0"0"3,0 0 3,0 0-4,0 0-7,0 0-6,0 0-4,0 0-2,47 95-2,-42-63 1,-2 0 3,0 0-5,-2-2 3,1-1-6,-1-2 0,2-3-4,0-1 1,-2-6 0,2-2-1,1-5-1,-1 2 0,0-2-4,2-1-1,-2 1-4,-2-7-13,2 1-20,-3-4-35,0-2-51,0-11-158</inkml:trace>
  <inkml:trace contextRef="#ctx0" brushRef="#br0" timeOffset="209961.0091">26561 14492 724,'0'0'14,"0"0"4,0 0 5,0 0-2,0 0-6,0 0-5,0 0-6,0 0 0,0 0 1,0 0-3,94-63 0,-59 52-2,0-2 0,3 1-1,1 2-1,-1-2 0,1 0 1,-1-2-2,-4 6 1,-3-1-4,-10 1-10,-9 4-13,-6 4-19,-6 0-20,0 0-21,0 0-38,0 0-74</inkml:trace>
  <inkml:trace contextRef="#ctx0" brushRef="#br0" timeOffset="210200.0228">26635 14695 773,'0'0'6,"0"0"2,0 0 5,0 0-1,0 0-3,0 0-2,0 0-6,0 0 0,102-50-2,-73 38 2,2-3-2,-1 1 1,2-1-2,0-1-3,-3 4-4,-2-3-11,-5 3-22,-8 2-46,-5 5-73,-8-5-147</inkml:trace>
  <inkml:trace contextRef="#ctx0" brushRef="#br0" timeOffset="210610.0462">27399 14129 624,'0'0'45,"0"0"0,0 0-10,0 0-12,0 0-6,0 0-7,0 0-2,0 0-1,0 0-2,-50-39-2,44 56 0,-1 5 0,0 3 0,1 4 1,0 2 1,0-1-2,-1-1 3,2-1-2,-1-3-1,3-8 0,0-1 0,1-3-1,2-2 0,0 0 0,0-1-1,0-1-1,6-3-2,0 0 1,5-5-2,3 1-2,1-2 0,4-2-4,-2-8-6,-2-2-9,1-3-22,-4-2-33,0-1-38,-1-3-67,-4 6-104</inkml:trace>
  <inkml:trace contextRef="#ctx0" brushRef="#br0" timeOffset="210889.0622">27444 13980 591,'0'0'36,"0"0"7,0 0-1,0 0-7,0 0-9,0 0-6,0 0-8,0 0-4,0 0-1,0 0-2,15 29-1,-11-2 0,2 1 1,-2 1-1,1-4 1,-1 1-3,2-4 1,-2 0-2,0-2-1,1-6 1,-1-1 0,-1-4-1,-1-4-1,2 4 0,-1-5-2,2 4-3,0 1-2,-1-4-8,1 4-17,-4-6-32,2 0-38,-3-3-79,3 0-120</inkml:trace>
  <inkml:trace contextRef="#ctx0" brushRef="#br0" timeOffset="211500.0972">27598 13926 620,'0'0'19,"0"0"7,0 0 4,0 0 1,0 0-10,0 0-7,0 0-4,0 0 0,0 0-4,0 0 0,23 12-3,-14 5 0,-1 3-1,-1-1 2,-1 5 1,0 1 1,-2 0-1,-1 1 1,0-6-1,-3-2-1,3-4 0,-3-2 0,0 1-2,0-6-1,0-2 1,0-5-2,0 0 0,0 0 3,0 0-4,1 0 1,1-3-1,1-7-3,0-6 2,-1 6-1,3-7 0,-2 8-2,0-1-2,0 0-1,1-1-5,2-5 1,-2 1 0,3-3 3,-1 1 6,0-3 2,2 3 3,1-2 0,0 0 1,2 0 0,0 1 4,-4 5 0,0 1 1,0 5 1,-4 4-2,0 0-1,-3 3-2,0-2-1,0 2-1,1 0 2,-1 0-2,0 0-2,0 0 0,-3 7-2,-8 3 2,-1 2 0,4-2 0,-4-2 0,6 0 0,1-2-1,-1 2 0,3-5 2,1 2 0,2-1 1,0 1-2,0 3 0,6 6 0,2-4 1,-1 3 0,3-2-1,0-1 0,0 2 0,3 2 1,-3-3 2,2-2-2,-5-3 1,2-3-1,0 1-1,2-4-1,-1 2 1,0-1 0,2 1 0,-2 1-1,6 3-1,-2 2 1,3 0 1,-5 0-1,0-1 0,-5 0-3,-4-5-7,3 5-17,-3-4-33,-1 0-54,1 0-103,-3-3-88</inkml:trace>
  <inkml:trace contextRef="#ctx0" brushRef="#br0" timeOffset="211700.1086">28076 13880 777,'0'0'20,"0"0"4,0 0-2,0 0-6,0 0-5,0 0-8,0 0-3,0 0-3,0 0-9,28-30-23,-24 30-85,-1 4-197,-3 4-26</inkml:trace>
  <inkml:trace contextRef="#ctx0" brushRef="#br0" timeOffset="228197.0522">27413 7227 24,'0'0'15,"0"0"7,0 0 2,0 0-3,0 0-8,0 0-6,0 0-3,0 0-4,0 0-4,0 0-3,-14-48-8,13 47-7,1 0-1,0-1-11</inkml:trace>
  <inkml:trace contextRef="#ctx0" brushRef="#br0" timeOffset="230340.1747">21432 7219 340,'0'0'35,"0"0"2,0 0 1,0 0-2,0 0 2,0 0-6,0 0-2,0 0-1,0 0-4,0 0 0,-25-35-4,24 34-3,-1-1-5,1 0-3,-1 1-3,2 0-2,-1 1-2,1-2-1,-2 1-4,2 1 4,-1-2-1,1 2 0,-2-1 0,2 1 1,-1-2 1,1 2-1,-2 0 0,2 0-1,0 0 2,0 0-4,0 5 4,0 13-4,0 11 1,3 12 2,3 5-4,1 9 5,5 7-2,0 5 1,-1 3-1,2 0 1,-3 0 1,3-2-1,-3-5 3,1-1-5,-2-7 0,2-2 1,-3-5-1,0 0 1,2 1 0,-5 2 2,1-2 0,-1 1 1,-2 1-1,2 0 2,-2 0 1,1 0-3,-1 4 4,2-1-4,-1 0 0,1-2 2,0-2-3,1-2 2,-2-3-2,2-2 1,0-4-1,0-5 1,-1-3-1,1-2 0,-1-2 0,-1-3 0,-1-1-1,1-2-1,-2-6 5,2 0-5,-3-4 5,-1-7-5,2 2 1,-2-6 0,0 0 0,0 0 1,0 2-2,1 0 0,-1-2 1,0 3-1,2-2 0,-2 0 0,0 1 0,1-1-1,-1 1 0,0 0 0,2-1-2,-2 1 2,0-2-5,0 0-6,0 2-9,1-2-28,-1-4-56,-1-14-153,-7-16-61</inkml:trace>
  <inkml:trace contextRef="#ctx0" brushRef="#br0" timeOffset="231600.2468">21389 7238 504,'0'0'47,"0"0"-4,0 0-4,0 0-5,0 0-10,0 0-5,0 0-8,0 0-5,0 0-1,-12-17-1,12 17-1,-2-2 1,2 2-1,0-1 0,0 1 0,0 0 0,3 0 1,13 0 0,3 0-1,7 0-1,0 0 1,0 0-3,3 0 2,2 0 0,3 0 1,1 0 0,2 0 0,2 0-1,2-2 1,-1-1 0,3 0 0,1-1 1,2-3 1,0 0-3,3-1 3,-1-1-6,1 2 2,0-2-3,1 2 3,2 0 0,-2 1-2,-2 1 1,0 3 0,-5-2 1,0 3 0,-2 1 0,-2 0-1,0 0 0,-4 0 1,-1 0 0,-2 0 0,-1-2 0,0 2-1,0-1 0,-2 1 2,1-4-1,0 1 0,-1 1 1,2-1-2,-2-1 0,-2 2 2,0-1-2,-1-1 0,-2 1 0,0 2 0,-2-3 0,-6 3 0,3-1 0,1 0 1,-1 0-1,7-3 1,-3 3 0,-2-4 0,0-3 0,0 1-1,0-4 0,-2 1 0,1-1 1,0-2 0,-3 2 0,2 1-1,-6 2 0,0 3 0,-4 4 0,-5 0 0,1 1 1,-1-1-2,3 2 1,-3-2 0,2 2 0,-1 0 0,-1 0 0,0 0 0,2 0 0,-6 0 0,3 0 2,1 2-2,0 0 0,1-1 2,-2 1-1,1-2 1,1 2-1,0 1 0,-5-3 0,3 0 0,1 2 0,1-1 0,-1 1 0,-4-2 1,0 0 0,0 0-1,2 2 1,-1-2-1,4 2 2,0 1 0,-1-3-1,4 5-1,-5-2 0,4 4-2,3 5 3,-3 1 0,3 5-1,2 1-1,-5 3 1,2 4-2,-2 1 5,1 7-5,0 2 4,1 5-2,-1 5-1,2 2 3,-1 3-3,1 3 2,-1 2-2,-1-2 2,0 3-3,-1-3 3,2-1-2,-2-1 0,0-2 3,-1 0-3,2 0 2,-2-1 0,0 0-2,1-1 2,0 2 0,-1 2-1,-1-2-3,1 0 3,-4-3-1,3-1 2,-2-1 2,1-3-4,-1 0 3,-2 1-4,2-2 3,-1 0 0,-2 0-3,1-2 3,-1 2-3,0-4 2,0-1 0,0-2 0,0-3-1,-3-2 1,2-2-1,-2-4 1,0-4 1,0-3-1,2-5 0,-1-6-2,2 1-2,0-6 4,0 0-1,0 0 0,0 1 1,0 0-1,0 1-1,0-1 2,0 1-1,0 0 0,0-2 2,0 3-3,0-1 0,0-2-1,0 2-1,0-1 1,0 1-2,-1 0-4,1-1-6,0-1-12,-6 0-37,-3-6-94,-8-9-165</inkml:trace>
  <inkml:trace contextRef="#ctx0" brushRef="#br0" timeOffset="232328.2885">21732 9368 514,'0'0'6,"0"0"7,0 0 16,0 0 13,0 0 5,0 0-5,0 0-11,0 0-12,0 0-5,0 0-3,-46 0-1,45 0-1,-1 0-2,1 0-3,1 0 0,-2 0-2,2 0 0,0 0 1,0 0-2,8 5 1,6 0 1,6 2-1,0-2 1,5-3-1,4 0-1,3-2 2,2 0 0,4 0 4,4-4-3,1-1 0,3-2 0,2-1-2,1 1 0,2 1 2,0-1-2,2-1-2,2-1 1,3-2-2,0 0 1,1 1 2,3-1-1,0 2 2,2-4-3,1 1-1,0 0 2,2 0-1,0 0 0,0 0-2,-1 0 3,1 0-4,-2 0 4,-1 0 2,-1 1-3,-2 1 0,-2-1 0,-2 0 0,-4 1-1,-2 0 2,-3-2 0,-4 4-1,-5 0 0,-1 2 1,-5-1-2,-1 4 3,-3-1-2,-3-1 0,-2 2 0,-5 1-1,-3 2 0,-3-3 1,-3 3 1,2 0-1,-5 0 0,-1 0-1,-6 0 2,0-2-1,0 2 0,1 0 2,1-2-5,-1 2-4,1 0-10,-2-6-31,-12-5-74,-11-5-193,-7-7-19</inkml:trace>
  <inkml:trace contextRef="#ctx0" brushRef="#br0" timeOffset="233856.3759">21789 7645 467,'0'0'34,"0"0"2,0 0-1,0 0-4,0 0 1,0 0-7,0 0-8,0 0-7,0 0-4,-16-21-5,16 21-1,0 14 2,0 8-1,1 9 2,8 4-2,-2 5 2,2 4 4,1 2-5,3 0 3,-1-1-5,0 2 1,0-2 2,-2-5-1,3 0 5,-4-2-3,0-5 1,-1-1-1,-2-1 0,0-4-1,0-4 5,-2 1-5,0-7 1,-1-3 0,-2-3-3,-1 1 2,2 0 0,-1-2 0,1 0 2,-2-5-1,1 1-3,-1-2 2,2 1-1,-2 0 1,1-1 1,-1-4-2,0 0 2,0 0-2,2 1 1,-2 1-1,1 0-2,-1-1 2,2 5 0,-1 0 0,1-1 3,0 4-3,1-6 0,3 2 0,0 2-1,2-4 3,4 2-4,-2-3 4,5 3-3,3-2 0,0 1-1,8-1 1,-3-1-3,1 1 2,1-1 3,-2 0-3,2 1 0,-2-1 0,1 1-3,-1-3 4,-6 2 1,1-2-2,1 0 1,-5 0-1,8 0 0,-3 0 0,1 0 2,5-2-2,-5-5 3,0 2-6,0 0 5,-6-1-5,3 2 3,-1 1 1,-5 1-1,8 0-1,-2 2 3,-5 0-3,1 0 1,-1 0-1,-6 0-2,-1 0 3,8 0 0,-7 0 1,0 0 1,4 0-2,-3 0 1,3-3-1,2 1 0,-2 0 1,0-1-2,-5 2 1,6 0 0,-7-2-1,1 3 2,1-2 0,-2 0-2,0 1 1,2-1 0,0 2-1,-6 0 2,0 0 0,4-1-1,0-1 2,1 0-1,-1 2 0,-1-5 2,3-4 0,-1-5-2,1-4 1,-4-5-3,-2 0 2,0-6 0,0 0 0,-5-5-1,1-3 1,-2-1-3,-1-3 2,1-1 0,2 3 1,0 1 0,1 2 0,0 3-2,1 1 1,1 4 0,1 1-3,-3 0 4,3 2-4,-1-1 5,1 8-1,-2 0 0,2-2-1,-1 6 0,-1-7 0,1 1-1,-1 7 1,1-6 0,-2-1 1,2 6-2,-2-3 3,1 5-4,-1 0 2,2 2 0,-2 0 1,-1 1 0,1 0-1,0 0 1,2 4-2,-2-6 2,1 7-1,-2-6 0,1 2 0,1 4 0,-2-6-2,2 5 2,-1 0 0,-2-2 0,2 2 1,-3-2-1,2 1 0,-3-1 1,0 2-1,-2-2-1,-6 0 1,0 3-2,-7-3 1,1 4 1,-5 2-2,-1 1 1,-5 0 0,-1 0-1,-2 1 2,-2 2 0,-1 1 2,1-1-2,-1-2 0,3 0-2,-1 1 1,3 1 1,0 1-1,1 3 2,3-2-2,0 1 1,3 0-1,7-3 1,0-1 0,8 1-1,-4-3 2,4 4-1,2-1 0,-2 0 1,6-1-2,2 0 1,3-2 1,-1 0-2,1 0 1,-2 0 0,1 0-1,-1 0 0,1 3 1,-1-3-2,1 0 1,0 0 0,-1 2-1,1-2-2,-2 2-4,3-2-10,-1 1-18,1-1-34,0 2-88,0-1-152</inkml:trace>
  <inkml:trace contextRef="#ctx0" brushRef="#br0" timeOffset="234360.4047">21656 7005 493,'0'0'26,"0"0"6,0 0 0,0 0 3,0 0-5,0 0-5,0 0-7,0 0-4,0 0-2,0-12-3,0 11-3,0 1 2,0-2-1,0 2 0,0 0 0,0 0-2,7 7 1,-1 7-2,2 4 1,1 2-1,1 0 1,-1-1-2,0 0 1,-1-1-2,1-1-2,-3-5 6,-1 2-5,0-5 7,2-2-3,-3 1-1,-1-5 1,4 3 0,-2-4-1,8-1 0,3-1-2,4 0 0,6 0-1,1-3-4,2-5 6,1 1-8,2-2 6,-1 1-1,-2 2-2,-3 2 0,-7-1 0,-8 3-3,-4 2 1,-7 0-3,0 0-8,0 0-10,2 0-20,-1 0-45,-1 0-90,0 0-118</inkml:trace>
  <inkml:trace contextRef="#ctx0" brushRef="#br0" timeOffset="234748.4269">22076 6828 543,'0'0'21,"0"0"-4,0 0-3,0 0-3,0 0-2,0 0 0,0 0 2,0 0-1,0 0-2,0 0 2,18 86-3,-7-66 1,5-1-1,-1 0-1,-1-1-2,1-3 1,-3 0-3,-3-6 1,0 2 0,-3-5 0,-3-3 2,4 2 2,-3-5 1,-1 3-1,6-3 1,2 0-1,2-11 0,6-3 1,-4-2 2,-3-5 4,-3-2-3,-2-3 0,-2-1 0,-5-2-3,0 2-1,0 1-2,-6 3 0,0 8-2,0 2-1,3 4-3,-1 3 1,3 4-2,1 2-1,0-2-2,0 2-2,0 0-7,0-1-9,0 1-11,0 0-28,0 0-48,0 1-185,5 9-4</inkml:trace>
  <inkml:trace contextRef="#ctx0" brushRef="#br0" timeOffset="235131.4488">22331 6750 538,'0'0'36,"0"0"-6,0 0-6,0 0-8,0 0-9,0 0-2,0 0-1,0 0-4,85-62 3,-57 50-5,-1 3-1,-1 0-4,-7 4-9,-9 2-17,0 3-15,-3 0-11,-2 0-4,-3 3 3,-2 6 7,-10 5 12,-7 1 17,-5-4 25,6-4 25,-1-3 23,1-4 12,3 0 0,-1 0-1,4-4-13,5 1-10,2 2-6,3 1-6,-1-2-5,1 2-7,-1-1-5,-1 1-8,2 0-3,0 0 0,0 11 3,0 9 0,3 9 2,3 4-2,1 0 1,-1-1-1,1 0 1,2-5 1,1-3-2,-2-4-2,0-8 0,-1-3-1,0-3-2,-4-4-5,1 1-19,-4-3-34,3 1-68,0 0-148</inkml:trace>
  <inkml:trace contextRef="#ctx0" brushRef="#br0" timeOffset="236652.5358">22968 7456 475,'0'0'35,"0"0"2,0 0 2,0 0-3,0 0-2,0 0-4,0 0-4,0 0-5,0 0-3,0 0-1,-13-52-2,13 51-2,-1-2-5,1 3-3,-1 0-4,1-2 1,0 2-3,0 12 3,1 10-2,5 10 1,1 6 0,-1 2-1,-2 4-1,2 3 3,0 3-3,1 2 3,-2 3 1,3-1-5,1 2 5,-1-3-4,1 0 1,-2-5 0,2-1 0,-1-5 0,0 0 0,-3-6 1,1-6-1,-1-3 2,-4-7-2,2-10 2,-2-3 0,-1-7 1,0 5-1,0 0 2,0 2-2,0-2 2,0-5-1,0 0 0,0 0 1,0 2-2,0-1 2,0 1-3,0 0 2,0-1-1,0-1 0,0 2-1,0-2 1,0 2-1,0-2 0,2 0 0,-2 0-1,0 0 1,1 0-1,-1 2 0,2-2 1,-1 0-1,0 1 1,7-1 0,2 0-2,1 0 1,7 0 1,2-3-1,3-2 0,9-2 0,0-2-2,4 1 2,3-5 0,1 2 1,-2-2-1,0 4 0,-5-1 0,-1 2 0,-6 1 0,-8 3-1,-3 1 2,-4 0-1,1 2 0,-2-3 0,2 3-1,-1-1 1,-6 0 0,1 2-1,-6 0 1,0-1 0,0 1 1,7-2 0,-3 2-1,2-2 0,-2 2 1,-4 0 0,0-2 0,0 2-1,2 0 1,-1-1 0,1-1-1,-1 1 2,1-6-1,-1 0 0,-1-5 1,0-8 0,-1 1-1,-7-6-1,-1-1 2,-1 0-1,-1-3 1,1-3-2,-2-1 1,5-4-2,1 2-2,2-2 5,2 0-6,1 1 6,1 1-1,0 2-2,0 3 2,0-1-1,0 3 1,0 0 0,0 0-1,0 2 0,0 0 1,-2 1-1,1 0 1,-1 6-2,1-1 2,-1 2-1,0 7 0,1-3 0,-1 3 1,2 5-1,-1 0 0,1 0 0,-2 0 1,2 0-1,0 0 1,0 1-1,0 5 0,0-6-2,0 0 2,0 0 0,0 1 0,0 5 2,0 0-1,-1-7-3,1 1 3,0-1-1,-2-5 0,2 8 1,-1-2-1,1 2 0,0 4 0,-2-3 2,2 3-2,0-1 1,-1 0 0,1-1-1,-2 1-1,-2-3 1,1-1-1,-7 2 1,3-2-1,-8 4-1,-6 1 1,-5 0 1,-9 1-1,2 5 1,-2 1-1,-1 1-3,0 0 5,1 1-1,2-1 1,-1 0 2,4-3-4,0 3 1,-1-1 0,1 1 0,0 0 0,-1-1 1,2 1-1,3 0 0,2-1 0,8-2-1,-1 1 1,8-4 1,3 0-2,2-1 2,4-1-1,-2 0 0,2 0 0,-1 0-2,-1 2 1,0-2-2,0 0-1,2 2-1,-1-2-4,1 0-6,0 1-12,0-1-20,0 0-39,0 2-58,0-2-166</inkml:trace>
  <inkml:trace contextRef="#ctx0" brushRef="#br0" timeOffset="237208.5676">23080 6745 402,'0'0'55,"0"0"0,0 0-6,0 0-9,0 0-7,0 0-14,0 0-8,0 0-8,0 0-2,0 0-1,-9-20 3,21 40 1,3 12 1,0 2-1,1 4-2,-4 1-1,0 0 0,-1-1-2,-4-7 3,0-10-3,-1-3 4,-3-7 1,-2-6 2,1-2 4,-2-3 1,0 0 4,0 0 3,0 0-2,0 0-2,0-11-2,-5-7-5,-2-7-2,0 2 1,0-4-2,1 1-1,0-3 0,-1-1-1,1 0 2,0 0-2,3 3 3,0-1-3,3 3 0,0 3-2,3 1 0,6 3 0,2 1 1,3 4-1,1-1-1,1 3 0,4 1-3,1 1 2,2 2-1,0 2-1,-4 1-1,-2 3-5,-5-1-11,-7 1-14,1 1-24,0 0-30,0 0-51,2 5-97</inkml:trace>
  <inkml:trace contextRef="#ctx0" brushRef="#br0" timeOffset="237421.5798">23097 6970 565,'0'0'33,"0"0"-3,0 0-3,0 0-4,0 0-6,0 0-3,0 0-6,0 0-3,0 0-1,0 0-1,-16 3-2,16-3 0,12-1-2,-2-4-3,6 1-6,-8 1-21,3 1-30,0 2-49,1 0-104,-2 0-61</inkml:trace>
  <inkml:trace contextRef="#ctx0" brushRef="#br0" timeOffset="237848.6042">23398 6664 497,'0'0'42,"0"0"-12,0 0-12,0 0-5,0 0-6,0 0 1,0 0 4,0 0-1,-6 93-2,6-60 0,1-3-2,7 0 1,-1-2 0,2-4 1,1-2 0,-5-10-2,0-2-1,-1-3-1,-1-3-1,0-1 0,1 0 3,-4-3-1,0 0 1,0 0 1,0 0-2,0 0 0,-7-6-3,-5-8 2,-3-5 1,2-1 0,-1 0 4,2-4-4,1-1 1,1 1-1,5 8-1,0-2 0,4-2 2,1 8-3,0-5-1,0 2-2,4-2-2,3 0 2,3 3 1,1 1-1,-1-1 0,4 2-1,1-2 0,3 1-1,5-3 0,2 3-1,4-3-4,-1 1 3,1 3-9,-2 2-4,-7 2-15,-10 3-21,0 5-17,-4 2-31,-3 10-72,-3 7-101</inkml:trace>
  <inkml:trace contextRef="#ctx0" brushRef="#br0" timeOffset="238056.6161">23438 6826 491,'0'0'45,"0"0"-1,0 0-4,0 0-2,0 0-8,0 0-6,0 0-7,0 0-5,0 0-5,57-30-3,-29 13-2,1 0-1,0 0-2,-3 4-1,-5 1-2,-6 5-3,-6 2-10,-4 3-23,2 2-35,-2 0-75,1 0-139</inkml:trace>
  <inkml:trace contextRef="#ctx0" brushRef="#br0" timeOffset="242759.8851">21453 7371 302,'0'0'42,"0"0"-4,0 0 0,0 0 0,0 0-5,0 0-2,0 0-9,0 0-2,0 0-3,0 0-2,-30-43-1,28 43-3,2 0-3,-1-3 0,1 3-4,-2-1-1,2 1-3,-1 0 1,1 0-1,0 11 0,0 10 3,4 9-2,4 8 2,0 9-1,4 6 0,-2 6 0,0 7 4,0 0 0,-1 2-2,0-1 3,-3-3-7,0-1 2,0-5 2,-1-3-3,1-2 2,1-1-1,1-1-1,1-2 0,1 0 1,2 0 1,-2-3 0,2 1 0,-1-2-4,1 1 1,-1-1-1,1-1 1,-1 2 2,-1 0-2,-1-1 4,-2 2-2,1-1 2,-3-4-1,-2-2 2,0-6-1,-2-2 1,1-1 1,-1-4 0,2 2 2,0-3-5,-1 1 4,1-1-5,-2-1 1,1-1 1,-1 0-1,-1-8 1,2 3-1,-2-1-1,0-4 1,0 4-1,0-6-1,0-7 1,0 2-2,0-7 2,0 0-1,0 0 1,0 2 0,0-2 1,0 3-1,0-1 1,0-2 1,0 2 1,0-1-2,0 1 0,0 0 0,0-1-3,0-1 1,1 2 0,-1-2 0,1 0-1,-1 2 1,3-2-1,4 0 0,5 0 0,-1 0 1,5-2-1,2-1 1,-1 1 0,5-1 1,1 1-2,-1-3 0,2 3 0,4 0-1,1 1 1,1 1 1,0-2-1,4 2 1,-1-2-1,2 2-1,3-3 2,2 1 0,2-3 1,2-2 0,3 0-2,2-3 1,1-2-1,3-2 2,0 0-1,2 1 1,0 1-2,-2 0 1,-1 2-2,0 0 2,-1 3 0,-3-1-1,-2 1 1,-1 2-1,-1 0 0,0-2 2,-1 2 0,-1-2-1,0 0-1,1 0-3,-1-1 3,2 1-2,-2-1 5,0 0-2,1-1-2,-2 2 1,-1-1 0,2 2 1,-3 0 0,-1 1 0,-1 2 0,-4 0-1,-1 1 0,-3 0 0,-4 0 2,-6 1-1,-2-1-1,-6 2 0,3-1-1,-2-1 1,0 0 1,1 2-1,-7 0 0,0 0 0,-6 0 0,0-3 0,0 3 1,1 0 0,1 0 1,-1 0-1,0 0 0,1 0 1,-1 0-2,1 0 2,-1 0-1,2 0 1,-2 0-1,1 0 1,-1 0 2,1 0-3,-2-1 1,0 1-1,1-1-2,-1-1 1,0-6 2,0-4-2,0-5 0,-3-5 1,-1 2-3,-2-1 3,2-1 0,1 0-1,0-2 1,2-4 0,-1 1-2,1-4 2,-1 0 0,1-3 0,-1-1-1,1-3 0,-1-1 0,-1-3 0,1-3 2,-1-6-5,0 0 6,0-3-6,0-1 3,0-3 1,2 4-2,1 2 4,-2 3-5,1 5 2,-1 3 2,1 6-2,-2 1 1,2 2 1,-5 2-3,3 0-1,0 0 2,-1-1-4,1 1 5,0-3 2,0 2-3,2-3 0,-2-2 0,0-6-2,0-2 1,3 2 2,0-3-2,0 6 2,0 1-2,0 3 0,0 3 0,0 3 2,0 2 0,-3 1 2,2 4-3,-4 0 0,3 2 2,-3 2-4,1-1 4,-1 5-3,2-3 0,-2 3 2,2 2-2,0-5 1,0 7 0,2 3-2,-1-2 2,2 3 0,-1 1 0,-1-7 2,1 9-2,-1-2 0,2 1 1,-1-3-2,-1 1 2,-2-3-1,0-1-1,3 5 2,-4-3-1,2 6-1,0-3 1,2 2 0,-4 0 0,3 1 1,-1-2-1,-6-2-1,6 4 1,-1 2 0,-5-5-2,5 5 4,-8-3-2,-4-2-2,-1 1 2,-7 1-2,0 2 2,-3 1-1,-4 0 0,0 0 1,-4 4 0,-1 5-1,-2-1 1,2 1-1,-2 2 1,-2-1-2,1 3 1,-3-2 1,-1-1-1,-1 1 0,-3-2 1,-1 3-2,-3-4 3,1 2-1,-1-3 1,-1 1-1,0-4 0,1 1-1,-1-1 1,-1-1 0,0 2 1,-1 2 0,0-2-1,1 2-1,1 0 1,3 1-1,-2 1 1,6 2 2,0 1-4,5 0 5,2-1-5,1 1 0,1-2 3,-1-1-2,3 1 1,-1 0 1,2 0 0,0-1 2,1-1-3,3 1 0,1-1 0,4-4-5,5 1 5,3-3 1,5-1-1,-1 1 3,-1-2-3,3 0-3,-2 0 4,1 0 0,1 0 0,-1 0 4,0 0-4,2-3-1,0 1 0,5 0 0,-6-2 0,6 3 5,-1-1-5,2 1 0,3 1 0,-1-1-3,1 1 2,-1 0 1,-1-3-1,1 3 1,-1 0 0,1 0-1,-2-3 0,2 3 0,-1 0 0,2 0 0,-1-1 0,1 1 0,-2 0 0,2 0-1,-1 0-4,1 0-8,-2 0-13,2-1-35,0 1-106,-3-7-153</inkml:trace>
  <inkml:trace contextRef="#ctx0" brushRef="#br0" timeOffset="243432.9236">21498 6815 407,'0'0'22,"0"0"-4,0 0 3,0 0 2,0 0-3,0 0-6,0 0-7,0 0-3,0 0 0,0 0 3,2-7 4,9 25 4,4 6 2,-1 4 3,0 1-3,2 0 0,-1 0-5,2-4 1,1 1-3,-1-3-1,0-3 0,-1-1-1,-1-1 2,-1-1-1,-4-1 3,-2-3-1,0-1 2,-5-3-5,-2-4 0,2-1-1,-3-4 2,0 0-2,0 0 1,2 2-1,-2-1-1,1 1-1,1-1-1,5-1 4,6 0-7,4-1 5,9-8-7,0-2 2,3 0 1,1-1-2,2 3 0,-1-1-1,-4 5 1,-5 1 0,-6 1 0,-3 0 0,-9 3-1,2 0-1,-6 0 2,0 0 0,0 0 1,1 0 0,1 0 0,-1 0 0,1 0-1,-1 0 0,1 0-2,-2 0-3,0 0-9,0 0-14,0 0-25,-2 0-31,-5 0-46,1 0-112,-5 0-35</inkml:trace>
  <inkml:trace contextRef="#ctx0" brushRef="#br0" timeOffset="243891.9499">21891 6728 550,'0'0'24,"0"0"0,0 0-5,0 0-7,0 0-6,0 0-5,0 0 1,0 0 0,0 0 2,6 42 1,7-19-1,-1-1 1,2 3 1,-1 0-2,1 2 1,0-3-2,-3 0 0,3 1-1,-2-5 0,2 0 0,-3-3-1,-2-5 1,0 0-1,-3-4 0,2-3 2,-3 2 0,-2-4 2,3-1 3,-6-2 0,4 0 1,2-2 1,3-8-1,0 0 0,-2-4 0,-5 4-2,-2-4 2,0-7-1,0 1 1,0-5-4,-4-1 1,-3-1-4,3 0 3,-2 0-2,0 2 0,3 5-2,0 4 1,0 3-2,2 6 2,1 4-2,0 3-2,0-2 1,0 2-3,0-2-1,0 1-2,0 1-2,0-2-8,0 2-16,0 0-37,0 0-53,0 0-176</inkml:trace>
  <inkml:trace contextRef="#ctx0" brushRef="#br0" timeOffset="244328.9749">22208 6678 563,'0'0'28,"0"0"-6,0 0-6,0 0-2,0 0-7,0 0-2,0 0 0,0 0-5,79-25 1,-54 18 3,-1 0-5,-1 0-3,0 1-1,-8 1-4,0 3-1,-5-1-5,-6 1-7,2 2-4,-6 0-8,0-2-5,0 2 5,0 0 6,-2 0 12,-13 0 14,-4 0 4,-6 2 3,7 1 6,7-1 7,7-1 5,4-1 0,-2 0-5,2 0-6,-1 0-6,0 0-2,-1 0-3,1 1 0,1 7 1,0 6 3,0 5 0,5 7 2,4 1-1,-1 0 1,0 1-2,-1 0 1,1 0 1,-2-1-3,0-1-1,0-2 0,-1-7-1,-1-3-5,-1-5 4,-2-4 2,1 0-1,-2-5 2,0 0-3,0 0 0,0 0-4,1 0-24,-1 0-126,0-12-121</inkml:trace>
  <inkml:trace contextRef="#ctx0" brushRef="#br0" timeOffset="245036.0153">20730 6183 486,'0'0'42,"0"0"1,0 0-3,0 0-4,0 0-8,0 0-9,0 0-4,0 0-5,0 0-3,-34-70-3,16 70-1,-6 0-2,-1 9 2,-1 3-1,0 5 0,-1 3 0,2 0 0,2 2-1,5 2 2,3 0-2,6 0 1,3-8-3,5 3 2,1-3-2,5 1 2,7 2-1,7-2 1,2-3-1,4-4 0,7 0 1,1-1 0,0 0 1,2-2-2,-5 2 0,-4 1 0,-5-2-3,-7 1 4,-6-1 3,-4 0-4,-4 2 5,0 7-3,-4-3 0,-8 3 3,-2-4 0,-1-2 2,-2-3 0,4-3-3,-2 2-1,1-2-1,-2-1-1,1 2 0,1-2-1,5-1-2,5-1 1,-1-1-3,5-1-2,-1 0-7,1 0-17,-2 0-50,0-3-147,2-7-80</inkml:trace>
  <inkml:trace contextRef="#ctx0" brushRef="#br0" timeOffset="245520.043">20837 5982 524,'0'0'22,"0"0"-1,0 0-5,0 0-3,0 0 0,0 0 3,0 0 2,0 0 4,0 0-6,6 100-1,-3-71-3,1 2-2,4-2-6,2 3 2,3-3-3,0 0-1,4-2 2,3-3-3,-1-1 0,3-4 0,-2-3-1,0-2 0,-5-4 1,-1-3 0,-4-2 0,2-5 1,2 0 0,-1 0 0,3-7 0,0-5 0,-4-3 1,1-3 0,-3-3 1,-1-2-1,-1-2 1,-2-4 1,-2 0 0,-2-2 2,-2 4 3,0 7-3,0 2 2,0 8-1,0 3-1,0 2-1,0 5-1,0-2-2,0 2-1,0-1-4,0 1-1,0 0 1,0 0-2,0 8 4,3 9-1,1 6 2,2-2-1,2 0 0,0-1 0,0-4-1,0-2-1,2-4 1,-5-5-2,4 0 2,1 2-4,-6-6-4,7 3-16,-7-4-30,1 2-53,0-1-126,-5-1-70</inkml:trace>
  <inkml:trace contextRef="#ctx0" brushRef="#br0" timeOffset="245710.0538">21108 5864 564,'0'0'31,"0"0"-7,0 0-7,0 0-10,0 0-7,0 0-4,0 0-2,0 0-4,0 0-6,0 0-24,14 31-75,-2-1-149</inkml:trace>
  <inkml:trace contextRef="#ctx0" brushRef="#br0" timeOffset="246020.0716">21400 5970 531,'0'0'36,"0"0"-1,0 0 1,0 0-9,0 0-10,0 0-11,0 0-4,0 0-3,0 0 0,-34 14 1,30 6 1,1-5-2,2 2 2,1 5-1,0-1 0,1 6 0,6-5 0,1 1-1,1 0 1,2-2-1,-1-1 1,3-1-1,-1-2 0,-1-2-3,-1-7-3,2-1-7,-3 0-22,0-7-40,6 0-86,-2-3-114</inkml:trace>
  <inkml:trace contextRef="#ctx0" brushRef="#br0" timeOffset="246692.11">21621 6043 394,'0'0'29,"0"0"3,0 0-5,0 0-4,0 0-8,0 0-3,0 0 0,0 0 5,0 0-1,0 0 4,36-65 2,-30 50 3,-3 4-2,-3-2-2,0-6-3,0-1-8,-3 3 3,-4 1-7,4 8 2,0 3-2,1 3-4,2 2-2,-4 0-2,-3 5 4,-3 9-4,0 8 5,1 2-5,4 2 0,2 0 0,2-2 0,1-3 0,1-2-1,4-7 0,4-2 1,2-2 0,5-1-1,6-2 0,-8-1-2,3-4-1,1 0-1,1 0-1,5 0 2,-5-4 2,1-4 1,-1-4 2,-1-2 1,3-3-1,2-8 2,2-2-1,4-5 1,0-3 2,0-4-7,-5-2 6,-2-2-3,-6 2 5,-5 0 3,-5 4-1,-4 13 3,-2 5-4,0 7 1,0 7-1,-6 1-3,-6 4 0,-2 5-2,-9 9 0,1 4 1,0 5 0,2-2 0,1 1 0,6-7-2,4-1 2,5-7-2,0-2 2,3 0 0,1-5 1,0 5-1,1 2 0,7 1-1,4 5-1,2-3 2,1-1-2,-1 1 0,1 0 1,-3 2 4,0 1-4,0 3 4,-2-3-5,0 4 0,-1-5 1,-3-2 0,2-1 1,-2-3 0,-1 0-1,0 2 1,-2-5-2,0-1 2,-3-2 1,0 0 1,0 0 0,0 8-1,-3 4 0,-5 5-2,-8 3-1,-2 2-4,-3 0-10,-4 0-43,3-1-81,-2-3-164</inkml:trace>
  <inkml:trace contextRef="#ctx0" brushRef="#br0" timeOffset="247308.1453">20764 6818 463,'0'0'37,"0"0"6,0 0 1,0 0-4,0 0-7,0 0-9,0 0-6,0 0-6,0 0-4,0 0-3,-22 2 0,21-2 0,1 0 2,0 0 2,0-2 2,14-5 0,8-4-1,12-3-1,10-6-3,6-6-2,9 1-1,4-5-1,2-1-1,1-2 0,1 2 0,-2-1-5,-1 0 4,-4 1-4,-2 3 3,-3 2 1,-3 1-1,-6 3 0,-1 0 1,-6 0 0,-3 4 0,0-2 1,-1-3-1,-2 0 1,1-1-2,0-2 1,1 1 0,-3 3 0,0 2 1,-3 0-1,-3 4-1,-3 2 0,-2 1 1,-3 2 1,-4 6 1,-2-2-2,-3 2-1,-5 4 1,1-1-1,-5 2 2,0-2-1,0 2 0,2 0 1,-1 0-1,1 0-2,-1 0 2,1-3 1,-1 3-1,1 0 1,-1 0-2,1 0 0,-1 0-1,0 0 1,1 0-2,-2 0-1,1 0-6,-1-2-7,2 2-25,-2 0-41,1-2-133,-1 2-90</inkml:trace>
  <inkml:trace contextRef="#ctx0" brushRef="#br0" timeOffset="284208.2558">20198 6222 136,'0'0'47,"0"0"-2,0 0-2,0 0-9,0 0-9,0 0-9,0 0 1,0 0-4,0 0 0,-40-41 3,38 38-2,2 3-3,-1-4 0,-1-1-2,1 0 0,-1 1 2,2 4-1,-1-1 1,1 1 1,-1-2-3,-2-2 2,-3 0-3,3 1 1,-1-2-1,1 1 1,0 1-1,-4-2 0,4 4-1,-3 0 0,3-1-3,3 2 0,-1-1-1,1 1-2,-2 0-1,-2 0-1,-2 4 0,0 10-1,-1 7 1,3 7 1,1 5 0,3 4 0,0 3 0,-1 1 0,1-4 0,0 2 0,0-4 2,0-2-1,0-1 3,0-1-3,0-5-2,0 3 2,1-2-1,1-2 1,-1 0-1,3 0 0,-1-3 0,1 2 0,2-2 0,-1-8 1,-1 3-1,2-2 0,2 0 0,1 5 2,0-3-2,-2-7 1,0 0-2,2 1 1,-3-5 1,3 5 0,2-3 1,-5-2 0,4 3-1,1-2 1,-3-1 0,6 1 0,-1 0 0,0-2 0,6 2 0,-1 0 0,0-3-1,1 0 2,-2 3 0,2-2-1,-6-3 2,1 3 0,1-2-1,-4-2 1,5 3-1,0-3 0,-6 1 1,8 0 0,-8 0-1,2-1 1,6 1-1,-6-2 1,8 0 0,2 0 1,-1 0 0,7 0 2,-1-2 3,1-2-2,1-2 0,0-2 1,2-1-2,3 0-1,0-2 1,2-1-3,0 1 0,2-2 0,0 0-2,-1-2 0,1 1-1,-3 2 0,1-3 1,-1 0-1,1 2 0,1-2 0,-1 1 1,2 1-2,0-2 4,0-2-3,2-2 0,0 0 2,2-3 0,1 3-3,2-2 2,-1-1-2,-1 1 1,0 2 0,-4-2-1,-1 1 2,-2 3-6,-4-2 5,-2 2-4,-1 2 3,-4 2 3,-2 1-3,-2 0 1,-4-1 0,0 3-3,-4-4 3,0 2 1,0-3-1,0-2 2,-2-2-2,1-4-3,1-3 3,-1-2 0,0 1 0,0-3 3,0 2-4,1 1 1,-3 2-1,1 2 0,-2 0 1,0 4 0,-5 3-1,2 3 1,0-3-1,-2 6 0,2-5 0,0 3 1,0-1-1,2-5 1,-1 1-1,2 1 2,0-2-2,1-1 1,-2-3 0,1 2-6,1-4 5,-3 4-3,2-2 2,-3 3 2,1 5-1,-4-3 1,0 8 0,-2-4 0,2 1 1,-3 0-1,0 0 0,0-2 0,0-1 0,-3-2 0,-1 2-1,-2-2 2,-1 0-2,0 1 1,-2-8-1,-2 2 2,-1 0-2,0 5 0,-1-2 0,0 4 0,3 3 1,0 1 0,-2 2-1,-2 0 1,-2-2-2,-3 4 1,8 2 0,-6 2 0,-1-1 1,-2 1-1,-5 0-1,2 1 1,1-1 1,1 1-1,-2-1 1,1 1-1,0 0-1,-2-1 1,1 1-1,-2-1 1,3-1 0,1 3 0,3-1 0,1 0 0,-3 1 0,-3 1 0,-5-2 0,2 2 0,0 0 0,0 0-1,0 0 1,2 0 0,7 2 0,-3-1 0,3-1 0,4 2-1,-6 0 1,2-1 0,4 1 1,-6 0-1,5-2 0,0 0 0,-7 3-1,5-1 1,-3 0 0,2 1 0,-1-1 0,1 3 0,-6 0-2,0 1 1,0 0 1,-2 1-1,2 3 1,-2-3 0,-1 2 0,0 0 0,-1-1 0,-1-2 0,3 0 0,0 0-1,7-4 1,1 2 0,0-1 0,4-1 1,-5 1-1,3 2 0,4-3 0,-6 3-1,5 0 2,4 0-2,-7 3 1,8-4-1,-3 3 1,-3 1 0,4-3 0,-5 4 1,7-6-1,-1-1 0,0 3-2,-2-3 2,2 1 0,-2 1 0,0-1 1,2 2-2,-6 0 2,4-2-1,-3 4 0,6-5 0,-3 3 0,1 0 0,1 1 0,-2-2 0,1 2-1,-3 0 1,2-1-1,-3 3 1,0-3 1,0 3-1,0-2 2,0 0-3,0 1 1,-3 1 0,-1 1-1,0-1 1,-1-1 1,-1 2-1,-1 1 0,1 0-1,-2-1 0,-1-1 1,3 1 0,0 1 0,1-3 1,2 2-1,-2-1 0,2-1 0,1 1-1,0 1 2,2-3 0,1 0-1,1 2 0,-2-1-1,-3 5 0,2-2 6,0 4-4,-1-2 4,1 1-5,-1 1-1,0-1 1,-1-1 0,0 0 0,1 1 1,0-3-2,-1 1 2,6-3-1,-3-1-1,1 1 2,1 2-3,-5 2 2,3 0 0,2-4 0,0-1 2,5-2-2,-1 2 0,-3 3-1,4-3 0,-2 5 0,0 0 1,0 1 0,2-1 0,-1 2 0,1 0 0,-1-2-2,1 8 1,2-1 0,1 0 1,0 1 0,0 2-1,0-2 2,0-5-2,-1 1 1,3 3 0,-1-2 0,-1 7 0,3-7 0,0 2 0,0 1-1,0-1 1,0 6-1,0-8 6,0 1-5,0-1 4,2-2-3,1 2-2,2-1 2,-1-1 0,-1-5-1,2 7 1,-1-3-1,-1-3-1,3 4 1,-1 0-1,0-1 1,1-1-1,-2 1 1,2-1-1,1 1 1,2 5 0,-4-7 0,1 1 0,2-1 1,0 2-2,2 1 1,-2-2 0,0-3 0,-2-2 1,0-1-2,0 2 1,-1-1 0,2 0 0,-2-1 0,1 0-1,-1 0 1,0 1 0,1-1 0,-1-2 1,1 4-1,4 2 0,2-2 0,-4-1-1,4 1 1,-1-1 1,1 1 0,0-1-1,-1-1 0,1-1-1,-5-1 1,6 1 0,-6-2 0,2 1 0,1 0 0,0-1 0,-1 1 0,1 0 1,0-2 0,-1 2 0,4 2-1,-5-4 0,4 2-1,2-1 0,-6 0 1,5 2 0,1-3 0,-5 1 1,8 0-1,-2-1 1,-4-1 0,7 1 0,-1-3-1,-7 2 1,9 1-1,-9-3 1,2 0 0,-1 2-1,-1 0-1,3-2 1,-3 1 1,1-1-1,-7 0 1,9 2 0,-7-2 0,5 0-1,2 0 0,0 0 1,9 0 0,-2 0 1,5-3-1,-2-1-1,0-1-1,0 0 1,-2 1 0,0-2 0,2 2 0,-4-1 0,-2 2 0,1 1 1,-2 0-1,-4-1 1,5 0 0,-7 2-1,-5-2 1,6 3-1,-6-3 0,7 1 0,-2 0 0,2-3 1,5 2 0,-2-2-1,6-2 1,1 2-1,-2-2 1,3 0 0,0-2-1,3 1 1,0-3 0,2 3-1,-3-2 1,2-2 0,0 2-2,-1 0 2,-1 1-2,-1 2 2,-3-3-1,-1 3 0,0-1-1,-4 1 1,3 0 1,-3-1-1,1-1 2,-1-1-2,3 2-1,-1-2 2,2 0-1,0 1 0,1 0 0,0 1-1,0 0 2,1 0-1,-2 0 0,-1 2 2,-6 1-4,1 0 4,-5 1-2,1 0 0,0-1 0,-2 1 0,1 1 0,-1-1 0,-1-1 0,-1 0 0,1 3 0,2-3 0,-3 0 0,1 0 0,5-3 0,0 1 0,3-2 0,1-2 1,-3 1-1,1-1 0,-3 3 0,1-1 0,0 0 0,0 0 0,5-2 0,-1 1-1,0-1 1,-3 1 1,3 0-1,-3-2 1,1 0-1,-1-3-4,1 0 4,1-2-4,-1 0 4,0 0 1,0 1-2,-1-1 2,0 0-2,1 3 1,-2-3 0,2 2 0,-2-1 0,1 1 0,-3 0-1,2 0 2,-4 4-1,0 0 1,-4 4-2,0-2 1,2 2-1,-3 0 1,3-1 0,-2-1-2,0 1 0,1-1-6,1-7-6,-3 5-19,0-6-55,-3-2-214,0-2-24</inkml:trace>
  <inkml:trace contextRef="#ctx0" brushRef="#br0" timeOffset="285598.3353">737 12351 552,'0'0'30,"0"0"2,0 0 1,0 0-1,0 0-7,0 0-6,0 0-7,0 0-5,0 0-4,0 0-2,-15 0 0,14 0-2,-1 0 0,2-3 0,-1 3 0,1 0 1,0 0 0,0-2 1,9 0 1,9-2 0,6 0 0,6-1 0,3-1 1,5 0-1,2-2 1,4 2-2,3 0 1,2 1 0,-1 2-1,0 1-5,-2 0-1,2 2 1,-5 0 1,1 0 6,-4 0 1,-2 0-1,-2-3 1,1 0 0,0 1-1,0-4 1,1 4 1,1 0-1,-3 0-1,-1 2 2,-5 0-5,-1 0 2,-9 0-2,-2 4-1,-7-3 1,-1 2 1,1-2-1,-7 2 2,3-3-1,-3 0-2,1 2 2,-1-2-1,2 1 0,-6-1 0,0 0-1,0 0-2,1 0-14,-1 2-16,0-2-27,0 2-28,-10-1-44,-7 3-80,-7 3-33</inkml:trace>
  <inkml:trace contextRef="#ctx0" brushRef="#br0" timeOffset="286096.3638">666 12622 449,'0'0'26,"0"0"-3,0 0 1,0 0-3,0 0 0,0 0 1,0 0 1,0 0-1,0 0-4,0 0-3,-27 0-9,27 0-1,0 0-3,-2 0-3,2 0 2,0-1-1,0 1 3,3 0-1,13-1 1,6-1 0,10 1-1,-1-3 1,7-1 0,2-2 0,8-1 1,3-2 1,2-1-1,0 3-2,5-4 0,1 3-5,2 1-6,0 0 6,-3 2-5,-7 1 9,-5 2 0,-9 0 0,-3 1 2,-5 1-4,-2-1 1,-3 1 1,0 1-2,-7-1 3,3 1 1,-8-2-1,2 2-1,-1 0 1,-7 0-1,0 0 1,-6 0 2,0 0 1,0 0 2,2 0-1,-1 0 3,2 0-5,-2 0-2,0 0-1,1 0-5,-1 0 2,1 0-3,-1 0-10,1 0-56,4 0-205,0-8-15</inkml:trace>
  <inkml:trace contextRef="#ctx0" brushRef="#br0" timeOffset="289071.534">493 13587 740,'0'0'24,"0"0"-6,0 0-1,0 0-4,0 0-2,0 0-4,0 0-3,0 0-2,0 0-1,0 0 0,-23 8 0,21-6-1,2-2 0,0 0 1,0 0 1,4 3 0,8-3 0,6 2 0,2-2-1,5 0-2,0 0-2,-2 2 0,0-1 1,0 1 4,-4-2-1,-1 0-1,-6 0 1,0 0 0,2 0 1,-3 0-1,0 0-1,-6 0 1,2 0-1,-7 0-1,0 0 1,0 0-1,1 0-1,1 0-3,-1 0-10,1 0-28,-1 5-29,-1 5-56,0 9-124,-7 2-30</inkml:trace>
  <inkml:trace contextRef="#ctx0" brushRef="#br0" timeOffset="289340.5494">573 13822 617,'0'0'46,"0"0"-4,0 0-5,0 0-11,0 0-8,0 0-3,0 0-6,0 0-4,0 0-2,0 0-3,-17 3 1,17-3 1,0 0 2,0 2 4,5 0 0,7 1-2,0-1 0,2-2-5,-2 0-1,2 0 2,-2 0-2,-6 0 2,7 0-2,-7 0-2,5 0 4,8 0-2,-7 0 0,5-4 2,-2 1-2,-4 1-1,3-5 1,-3 2-5,-6 2-19,5-2-66,-5 5-212,-1-2-24</inkml:trace>
  <inkml:trace contextRef="#ctx0" brushRef="#br0" timeOffset="292400.7244">1252 13309 551,'0'0'41,"0"0"3,0 0-2,0 0-8,0 0-7,0 0-4,0 0-3,0 0-2,0 0-4,1-31-3,-1 24-5,0 2 0,0-5-6,-6 1 2,-7 6 4,-9 2-2,-2 1 5,-8 11-8,0 10-2,2 4-2,-3 7 0,-1 5 1,3 0 0,2 4 1,4-2-1,7-4 2,6-11-2,6-4 1,3-8-1,2-6 2,1 0-1,0-2 0,1 3 1,9 5-1,7-2 2,1-3-1,4-3 1,2 1 0,4-2-1,3-1 1,1 1-2,0 2 2,-3-1-1,-7 4-1,-2 1-5,-1 2 0,-5 1 0,2 2 1,-9-2 5,-2 3 1,-5 3-1,-6 4 2,-11 3-1,-4 1 5,-8 1 4,-1-4-4,1 1 5,0-1-9,3-4 1,2-4 0,2-2 1,6-5 0,7-3 0,4-2 0,5-3 0,-2 0-1,2 0 1,-1 0-2,-1 0-2,1 0 1,-1 2-2,1-2-3,-1 0-2,1 2-6,-3-2-22,-1 0-49,1 0-150,2-7-84</inkml:trace>
  <inkml:trace contextRef="#ctx0" brushRef="#br0" timeOffset="292891.7525">1406 13334 645,'0'0'48,"0"0"-1,0 0-9,0 0-9,0 0-10,0 0-7,0 0-5,0 0-3,0 0-2,0 0-1,-1 7-2,1 21 3,0 13-1,3 6 1,0 4 1,1 1 1,-1 0-3,3 1 1,-1-6-3,3-5 2,2-5 3,0-7-3,2-4 4,0-7-4,-3-5-1,3-5 0,-4-4 1,1-2-2,1 0 1,5-3-1,5 0-2,0-7 2,8-7-5,-2-4 7,-2-6-5,1-3 4,-3-4 2,-2 0-2,-2-2 2,-3 1-2,-3-1 3,-3 2-1,-3 2 2,-1 4-1,-2 5-1,-2 3 0,-1 5 1,0 6-2,2 1 1,-2 5 0,0-1-2,0 1-2,3 0 1,-1 7 1,4 12-1,-2 8 1,-2 5-1,-1 3 2,-1 1-2,0-2 0,0-6-1,0-2 1,0-8-1,0-8 0,2 3-4,-1-6-10,1-2-25,1 6-50,0-6-86,-1-2-139</inkml:trace>
  <inkml:trace contextRef="#ctx0" brushRef="#br0" timeOffset="293061.7622">1772 13471 654,'0'0'43,"0"0"-8,0 0-8,0 0-12,0 0-9,0 0-5,0 0-6,0 0-4,0 0-8,0 0-25,-1-38-49,11 28-191,3 8-9</inkml:trace>
  <inkml:trace contextRef="#ctx0" brushRef="#br0" timeOffset="293343.7783">2076 13450 633,'0'0'32,"0"0"1,0 0-1,0 0-8,0 0-9,-79 72-4,67-40-5,1 4 0,3 0-4,2 0-1,2-1-1,4-3 0,0-4 0,1-1 1,8-3 4,-2-2-5,2-2 3,-1-6-5,-1-4 0,4 0 0,-4-5-1,6 3-3,-6-5-7,3-3-8,8 0-19,-1 0-34,2-3-66,-1-6-145</inkml:trace>
  <inkml:trace contextRef="#ctx0" brushRef="#br0" timeOffset="294007.8163">2239 13724 568,'0'0'30,"0"0"0,0 0-2,0 0-7,0 0-5,0 0-1,0 0-1,0 0-4,0 0-3,27-23-2,-13 1 0,-3-2 0,-1 2 3,-3 1 0,-2 4 2,-2-1 2,-3 1-1,0 3-1,0 2 0,0 3-2,-2 5-2,1-1-1,-1 0-3,-2 5-1,0 7-2,-4 9-1,-2 10 0,6 4 2,0 4-1,1 2 2,0 1-4,1-1 2,2-1-1,0-3 0,3-2 5,5-6-3,-3-7 3,4-5-5,-3-6-1,2-2 1,1-1-1,4-3 1,3-3 1,1-10-1,5-3-3,-3-4 5,-2 1-4,-2-5 5,-1-1 2,-4 0-2,-1-2 3,-1-2-1,-2-1 0,-3-1 0,0 2 1,-3 2-2,0 7 2,0 2-1,0 6-1,0 6 3,0 2-3,0 4 0,0-2 0,0 2-2,0-1 0,0 1 0,-1-2-2,-2 2 2,0 0-1,0 10-1,0 6 1,3 0 0,0 6 1,4-6 0,5 0 1,1-1-1,3-1-1,2-1 0,0-1 1,0 0-1,4 0-1,-2 1 3,1-3-4,-5-2 2,0 1 0,-6-3-2,-3 2 2,2 1 1,-6 0 1,0 6 4,0 0-5,-7 4 1,-2-5 6,-4 1-8,1-2 8,4-4-2,-4 0-5,4 0 1,0-3 0,-1 4-3,3-6 2,3-1-2,0 0-1,3-3-5,-2 0-15,1 5-27,-2-1-68,1 0-184,1 1-12</inkml:trace>
  <inkml:trace contextRef="#ctx0" brushRef="#br0" timeOffset="294369.837">2767 13528 800,'0'0'25,"0"0"-5,0 0-3,0 0-4,0 0-6,0 0-4,0 0-3,0 0-2,0 0 1,0 0 2,35-7 0,-7 17-1,3 7 1,1 1-1,2 3 0,4 1 3,-1 3-4,1 1 3,-3 1 0,-2-4-2,-4 1 0,-2-2 2,-5-2-3,-2-3 2,-8-2 0,-3-3-2,-4-5 1,-1-4 0,-1 1-2,-3-4 0,2 3 5,-1 2-15,1-1-1,1 0-33,-3-4-75,-2 0-166,-8-6-44</inkml:trace>
  <inkml:trace contextRef="#ctx0" brushRef="#br0" timeOffset="294620.8514">3046 13459 698,'0'0'40,"0"0"-6,0 0-7,0 0-8,0 0-4,0 0-3,0 0 1,0 0-3,-61 113-2,45-66-1,-1 2 1,1 1-6,0-2-1,4-1 3,0-2-4,4-7 2,2-4-1,3-6-4,2-9-3,1-7-13,0-5-50,0-7-240,0 0-30</inkml:trace>
  <inkml:trace contextRef="#ctx0" brushRef="#br0" timeOffset="303961.3856">569 14718 512,'0'0'58,"0"0"-8,0 0-5,0 0-7,0 0-6,0 0-7,0 0-6,0 0-3,0 0-9,0 0-4,-17-39-3,17 42-3,0 15 2,3 12 0,5 12 2,2 8-3,-1 5 1,0 4-2,1-7 1,-3 1-2,2-11 0,1-5-3,-4-14-5,-2-9-21,-1-4-46,-2-5-80,-1-2-135</inkml:trace>
  <inkml:trace contextRef="#ctx0" brushRef="#br0" timeOffset="304200.3993">523 15275 614,'0'0'41,"0"0"-3,0 0-12,0 0-8,0 0-9,0 0-6,0 0 1,0 0-3,0 0-1,0 0 0,38 4-5,-11-7 0,-1 1 2,-1 2-1,-5 0 5,-3 0-2,2 0-1,-2 0-1,2 0-5,-9 0-11,-3 0-37,-2 0-118,1 0-105</inkml:trace>
  <inkml:trace contextRef="#ctx0" brushRef="#br0" timeOffset="304581.4211">763 15505 596,'0'0'47,"0"0"1,0 0-7,0 0-14,0 0-8,0 0-5,0 0-9,0 0-2,0 0-4,-45-44-1,39 69 1,4 11 0,2 7 0,0 4 1,0 1-1,0 1 1,5 0 3,-1-5-6,2 1 5,0-6-4,0 0 1,-2-8 4,2-1-3,0-7 0,-3-5 0,0-1 2,-2-6 2,-1-1 0,0 0-2,0 2 0,-4 1-2,1-4 1,-7 3-2,3-4 1,-4-1-5,1-3-9,-4-4-38,-6 0-55,-1-4-128,-5-6-69</inkml:trace>
  <inkml:trace contextRef="#ctx0" brushRef="#br0" timeOffset="304788.4329">529 15949 688,'0'0'21,"0"0"-4,0 0-3,0 0-2,0 0-4,0 0-4,0 0-3,0 0 0,84-63 1,-64 56 5,1 2 0,0-1 3,-4 1-7,1 1-2,-4 2-3,-8 2-7,4 0-6,-5 0-28,-2 0-66,2 5-176,-5 1-18</inkml:trace>
  <inkml:trace contextRef="#ctx0" brushRef="#br0" timeOffset="307800.6052">962 15191 557,'0'0'32,"0"0"3,0 0 5,0 0-2,0 0-4,0 0-5,0 0-2,0 0-8,0 0-2,-8-61-5,6 60-3,2 1-2,0-2-3,0 1-4,0 0-1,0 1 0,6 0 1,11 4 0,9 10 1,9 2 6,0 2-6,4 0 5,1-1-9,1 0-2,1-3 1,-3-2-1,-5 0 5,-5-3 0,-9-1 2,-3-4-4,-6 1 1,-7-4-4,2 1-10,-1-1-20,-1 1-31,0-1-41,1 3-72,-5-4-111</inkml:trace>
  <inkml:trace contextRef="#ctx0" brushRef="#br0" timeOffset="308088.6217">1279 14986 661,'0'0'45,"0"0"-4,0 0-10,0 0-17,0 0-7,0 0-6,0 0-2,0 0 8,0 0-2,-82 55 1,70-18-2,0 2-2,-2 6 3,-2 4-2,-3 2 3,-1-1-4,1-3-2,1-2 2,0-5-2,1-6 0,1-5 1,4-6 1,5-5-1,3-8-1,2-6 1,2-4-1,-1 0-1,1 0 1,0 3-3,0-2 0,-2 0-4,2-1-4,0 2-11,0-2-20,0-11-29,8-4-47,5-8-152,4 1-5</inkml:trace>
  <inkml:trace contextRef="#ctx0" brushRef="#br0" timeOffset="308372.6379">1804 14918 622,'0'0'54,"0"0"-6,0 0-13,0 0-11,0 0-9,0 0-8,0 0-3,0 0-2,0 0-1,-7 79 3,7-35-2,3 3 5,5 2 0,-1-2-3,2-3 2,0-2-5,1-3 0,-1-4-1,-1-1-1,-2-7 1,0-7-2,-3-9-2,-2-6-13,2 2-32,0-1-62,0 1-173,3-7-24</inkml:trace>
  <inkml:trace contextRef="#ctx0" brushRef="#br0" timeOffset="308592.6505">2137 14744 672,'0'0'23,"0"0"1,0 0-1,0 0-3,0 0-4,-54 97-1,48-63-5,5 3-2,1 5-3,0 2 0,1 0-4,6 0 0,2-3 3,0 0-4,1-1 2,-2-3-3,1-6-4,-1-3-14,0-10-45,-4-3-81,-1-5-163</inkml:trace>
  <inkml:trace contextRef="#ctx0" brushRef="#br0" timeOffset="308878.6669">1717 15135 669,'0'0'42,"0"0"-6,0 0-7,0 0-7,0 0-10,0 0-7,0 0-3,0 0-3,0 0 1,17-24 2,12 15-2,5 2 2,5 2-6,2-2 0,3 0-2,2 0 0,-4-1 4,-3 1-1,-1 0 2,-7 1-1,-3-2-3,-9 4-4,-2 0-10,-7 4-17,-5 0-21,6 0-28,-5 0-63,-3 4-123</inkml:trace>
  <inkml:trace contextRef="#ctx0" brushRef="#br0" timeOffset="309117.6806">1778 15358 618,'0'0'48,"0"0"-9,0 0-6,0 0-9,0 0-6,0 0-1,0 0-4,0 0-3,0 0-3,98-27-7,-65 18-2,1-1 0,0 3-1,0 1 2,-2 0 1,-4 0 0,-2 1-1,-7 2-2,-1 1 0,0 1-4,-8 1-5,9 0-17,-3 0-34,-4 1-87,2 4-146</inkml:trace>
  <inkml:trace contextRef="#ctx0" brushRef="#br0" timeOffset="309436.6988">2645 14908 729,'0'0'35,"0"0"-7,0 0-5,0 0-10,0 0-6,0 0-3,0 0-3,0 0-1,0 0-1,0 0 1,-57 71-2,52-34 3,2 6-3,2 0 2,1-2 5,0-4-6,1-5 5,4-6-4,2-5-1,1-3 0,3-4-5,-4-5 2,6-2-6,-5-3-5,6-4-9,6 0-15,-2-2-24,4-7-32,-3-3-78,-2-2-103</inkml:trace>
  <inkml:trace contextRef="#ctx0" brushRef="#br0" timeOffset="310119.7379">2853 14704 653,'0'0'19,"0"0"-4,0 0 2,0 0 2,0 0-1,0 0 3,2 78-1,-2-45-3,0 5-1,1 0-10,1 1 0,1 1-4,3-2 0,1-2-1,1 0 0,1-3 3,2-2-3,-2-3 3,-3-10-5,0-4-1,-3-2 1,-2-8 0,3 1-3,-1-4-2,0 2-11,0 1-16,3-4-8,0 0-22,5-14-10,1-6-12,1-7-1,0-2 10,-3-5 23,1 1 33,-2-2 20,-1 2 27,-1-2 8,0 1 10,2 3 9,-1 0 6,4 5 2,-2 4-4,-1 8-8,0 1-13,-1 8-8,-5 2-12,6-2-4,-5 3-3,0 1-3,5 1 2,-2 0-1,0 3-2,5 6 0,-5 5-3,-3 3-1,2 5 0,-4 4 1,-1 1-1,-1 2-1,0 1 0,-1 2 0,-2-2-1,-2-1 2,3-10-2,-1-6 0,3-8 1,0-5 0,0 0-1,0 0 1,0 2 1,0 0-1,0-2 3,0 2-1,0-2-1,0 0 2,0-2-3,0-13-1,4-7 1,6-7-1,2-3 0,-1 1 2,3 1-2,-2 2 0,1 0 1,0 6-4,-2 5 3,-3 5-1,-2 5 0,-2 4 1,1 0-1,-5 3-2,0-1 2,0 1-1,1 0 1,3 0 2,-1 7-1,2 3 0,-2 6-2,-3 3 2,0 1 1,-2 0-1,-1-4 1,2 0-1,1 1-1,0 4 0,1 0 0,7-3 0,0 3 0,2-1 1,0-1-2,2-2 2,0-2-6,-4-5-12,-1-3-46,1-2-93,-4-3-152</inkml:trace>
  <inkml:trace contextRef="#ctx0" brushRef="#br0" timeOffset="310289.7476">3661 14953 649,'0'0'51,"0"0"0,0 0-10,0 0-20,0 0-18,0 0-46,0 0-249,0 0-34</inkml:trace>
  <inkml:trace contextRef="#ctx0" brushRef="#br0" timeOffset="318096.1941">2696 10789 462,'0'0'31,"0"0"2,0 0-5,0 0-3,0 0 2,0 0-1,0 0-2,0 0 1,0 0-3,-22-45-3,21 43-1,1 2-5,-2-1-3,1-1-1,-1 1-2,1 1-2,-1-2-2,1 2 2,-1-1-5,1 1 1,0 0 3,-1 0-3,-3 0 0,-1 7-1,-3 5 2,-1 7 3,-2-2-1,4 3 3,-1-1-3,2-5 0,1 1-3,3-6 1,0 3 1,2 0-3,-1 0 1,2 6-1,0-1-1,0 5 0,3-1 2,3 1-1,-2 1 3,2 4-4,-2 5 2,1 2 1,-1 5-4,-1 0 4,0 3-3,0 0-1,-3-1 3,0 1-1,0-2 2,0-2 0,-3-5-1,1-11-1,1 0 0,0-10 0,1 0 2,0 0-1,0-7 0,0 7 0,0-6-2,0 1 2,0 5 1,0-6-2,0 6 3,0 6-1,-2-7-2,1 9 2,-2-3-1,-2 2 1,1 3 0,-2-5-2,4-2 0,0-2 0,1-7 0,1 0-2,0-6 4,-2 0-2,2 0 0,0 1 0,0 1 0,0-1 2,0 1 0,0-1 0,0 1 2,-1-1-1,1 1 2,-2-1-2,1-1-1,-7 0 0,-6-1-1,-2-10 2,-6-1-1,2-2 0,4-1-2,-1-2 2,4-2-2,-1 2 0,3-1 0,1 1 0,3 3 1,1 2 0,2 4-1,1-2 1,0 1-1,2 5 1,-4-7-1,4 6 0,-1 2 1,1-3 0,1 6 0,-3-1 1,3 1-1,0-1 1,-1-1-1,1 0-1,-2 1 1,2-1 0,-1 2-1,1-2 0,-2-1-1,2 3 0,0-2 0,0 0 1,0 1-2,0 1 0,0-2 0,0 2 0,3 0 2,10 0 0,2 0 0,3 7 0,-1 1 0,-2 4-1,0 0 2,1 4-1,-2 0 1,2 1-2,-3 1 1,1-1-1,0-2 2,-2 0-1,2-1 1,-2-2-3,0 0 0,-2-4 1,-4-1-1,1-4 2,-4 1 1,0-1-2,1 0 1,-4-3 0,0 0 0,0 0 0,2 0 4,-1 1-2,1-1 1,-2 0 0,1 1 1,-1-1 0,2 0 2,-1 0-3,5-10 1,-1-7-3,4-7-1,2-1 1,1-4-1,2-3 0,3 1 0,-1 5 0,2-1 2,-3 5-2,1 3 0,-6 6 1,1 4-3,-3 1 2,-2 2 2,1-2-1,0 2-1,0 0 0,-4 3-2,0 0 2,-3 3 0,0-2 0,0 2 0,1-1 0,1-1-1,-1 1 0,1-1 1,-1 2-2,1-1 4,-1 1-4,1-1-3,-1 1-3,1-2-12,2-3-22,3-4-86,0-3-189,4-3-19</inkml:trace>
  <inkml:trace contextRef="#ctx0" brushRef="#br0" timeOffset="349972.0173">9100 16148 520,'0'0'21,"0"0"-1,0 0 4,0 0 5,0 0 2,0 0-2,0 0-3,0 0-7,0 0-6,-31 10-5,29-10-3,1 0-4,-1 0 1,1 2-3,1-2-2,-3 0 3,3 0-1,0 1 1,0-1 0,0 0 0,3 0 1,11 0 1,7-3 3,5-3 0,-2 2 2,1 1 0,-1 1-1,1 2 1,2 0 0,2 0-1,3 0-4,3 0 2,0 2-2,-1 3 1,1 0 1,0 1-3,1 0 1,-2-1 0,0 0-1,-1 0 1,-3 0 0,2-1-2,-3 0 2,1 3-2,-1-1 0,2 1 0,-1 1 2,0-1-2,2 3 3,2-1 0,-3-1 1,0 1 1,-1-1-1,0-1 1,-1-2-1,-1 2 1,-1-2 0,-1 0-2,-1 0 1,0 2-1,-1-3 1,1-1-2,-1 2 0,1 0-1,0 0 0,2-1 0,0 1 0,1 0 0,1-2-1,0 1 1,1 0 0,0 1 2,-1 0-1,2-1-1,-3 1 0,0 0 1,-1 0-2,-1 1 1,-1 1 0,1 0 0,0-2 1,2 3 0,-1-3 0,0 2 1,1-3 0,1-1 0,0-1-1,1-2 0,0 0 0,1 0 1,-1 0-2,0 0 0,1 0 0,-1 0 0,1 0 0,0 0 2,3 7-6,-1 1 6,0-1-8,-1 0 4,1 1 0,1-1 1,-1-2 1,0 2 1,2-2 0,-2 0-1,0-3-2,0-1 2,2-1 1,-1 2-1,0-2 3,0 0-1,0 0-1,2-3 1,0 1 0,-1-3-2,1 0 1,1 3 1,0 1-1,-1 1-1,2 0-1,-1 0-1,4 0 1,-2 0 0,1-2 3,4-3-4,-1 0 6,3-4-4,-1-3 3,3 4-4,0 0-4,1 2 4,-1 1-1,-1 0 2,2-2 2,-2 2-1,2 4 1,-3 0-3,2 1 2,-3 0-2,2 0 0,-2 0 1,3 0-1,1 0 1,-1 0-3,1-3 3,0 3 0,0 0-1,2-2 2,-3 1-3,2 1 3,-2 0-4,2 0 3,-1 0 0,-1 3 1,1 2 1,-2 3-5,0-1 4,-1 2-8,-2-2 9,1 3-1,0-3 0,-2-2 0,2-2-2,-2-1-2,3-2 4,1 0 0,0 0-2,0-5 0,-1 3-3,-1-1 2,1 3 1,-2 0 4,0 0-2,0 3 2,0 2-3,1-1-1,0 1 1,0-2-2,1-1 3,-2-2-6,2 0 4,-3 0 0,-1 0 1,3-2 4,-5-1-5,4-1 1,-5 4-2,1 0 1,-1 4 0,0 1 2,-2 3 0,0 1-4,0 1 2,1-2 0,0 2 1,2-1 1,2 0-1,0-3-1,1-1 0,1-2 0,-2-2 2,1-1-2,-4 0 1,0-3 1,-1-2-2,-2 0 0,0 4-1,-1 0 0,-2 1 2,2 0 0,1 0 0,1 0-1,1 2-2,4 2 2,3-3-1,1 3 3,3-4-1,0 0-1,-1 0 1,0-2 1,0-3-1,-2 1 0,-1-2-1,-2-1-4,-2 2 5,-2-3-1,-1 2 2,-3 0-1,-1 1 0,-4 0-3,-9 3 2,-1 1 2,-6-1-1,-3 2 2,4 0-3,-9 0 0,1 0 0,-3 0 0,2 0 0,0 0 0,-1 0 0,-5 0 0,0 0 0,0 0 0,2 0 0,-1 0 0,1 0 0,-1 0 0,1 0 0,-2 0 0,1 0-7,-1 0-1,0 0-9,0 0-14,-17 0-27,-13-10-138,-21-7-146,-17-12-16</inkml:trace>
  <inkml:trace contextRef="#ctx0" brushRef="#br0" timeOffset="357064.423">4457 15668 462,'0'0'24,"0"0"1,0 0-1,0 0-2,0 0-2,0 0-3,0 0 1,0 0 1,0 0 0,-17-17 3,15 17 1,2-1 1,-1 1-4,1-2 0,-2 2-4,2-1-5,-1 1 0,1-2-7,-2 2-1,2 0-1,-1 0-3,1 0 0,0 0 0,0 0-1,0 5 1,6 7 2,2 4-2,2 1 2,1 0-1,-3 0 2,2 0-2,0-1 0,-1 0 1,2 1 1,-2 0 5,2 0-7,-2 1 5,0-2-5,0 2 1,-2-5 2,-3-6 0,1 0-1,-2-2 1,-2-2 1,2 1-2,-3-4 3,0 0-1,0 0 0,1 0 1,1 3-3,4-3 0,4 0 0,-2-5 0,4-2-1,-1-5 1,-3 1 0,2-5-5,1 0 7,-2-3-5,0 0 3,2-2 3,0-6-1,-1-2 2,3-5-1,-2-3-1,4 0-1,-2-1 0,1 0-3,2 1 3,-1 5-4,2 2 2,0 4-1,-2 1 2,0 4-1,-1 1-1,-3 5-1,-1 4 0,-1 0 0,-2 4 2,-1-1-1,3 1 1,-4-1-1,1 0 0,0-1-1,3-1 2,-4 3-1,4-6 1,-3 6 0,1-1 0,3-6 0,-1 0-4,5-5 4,-2-1-5,0 0 6,0-1-1,0 0 0,1 1 0,-1 1-2,-2-1 2,0 8-1,-3 0 1,-2 3 0,-4 6-1,3-5 1,-1 6-1,2-6 1,0 1-1,1-1 1,-2 1 0,2-1 1,-1 2-2,-1-2 1,3 1-1,-6 4-3,2 0 3,-3 3-1,0-2 2,0 2 0,2 0-1,-1-3-1,1 3 1,-2-1 1,1 1 0,-1-2 2,2 2-3,-2 0-1,1-1 0,-1 1 0,0 0 0,2-2 1,-2 2 0,0-1 0,1 1 0,-1-2 1,0 2-1,0 0 1,0-1 1,2 1-1,-2 0 0,0-2 0,0 2 0,0-2-1,0 2 2,0 0-5,0-1 4,0 1-1,0-2 0,0 2 2,0 0-2,0 0-4,0-3 4,0 3 0,0 0 1,0 0 0,0-1-1,0 1-1,0 0 0,0 0 2,0 0-3,0-1-2,0 1-5,0 0-12,0 0-46,0 0-239,0 0-37</inkml:trace>
  <inkml:trace contextRef="#ctx0" brushRef="#br0" timeOffset="383535.937">14671 7761 229,'0'0'35,"0"0"-5,0 0-9,0 0-8,0 0-6,0 0-5,0 0-5,0 0-1,0 0 0,-4-3 0,4 20 6,0 12 4,4 10-2,1 0 0,-1-4-1,-1-9-3,-2-5 0,0-8 2,-1-8 1,2 2 6,-2-7 3,0 0 5,0 0 6,0 1 4,1 0 1,-1-1-4,0 0-6,0 0-10,0-10-6,-3-9 0,-2-5 0,-2-1 3,1-3-3,0 1 1,2 2-2,-1 7 3,1 3 0,1 5 2,2 6 3,-1 0-4,2 4-1,-1-1-6,1 1-2,0 2-1,0 18 3,10 13 1,0 14 4,2 7-6,0 2 0,-1-2 2,-2-5-2,-3-9 4,-1-15 4,-4-11 3,1-7 6,-2-7 1,0 0 2,0 0-3,0 0-6,0-10-5,-3-9-3,-3-8-2,-1-4 1,1-6 0,2-1 1,-1-1 0,1 0-1,0-3 1,-2 2-4,2 1 4,1 8-2,0 9 4,1 10 0,2 8 0,0 4 0,-1-2-6,1 2-1,0 0 0,0 0-1,0 3 5,0 15 4,0 10-4,0 6 5,3-2-5,-2-10 2,-1-9 0,2-6-3,-1-3-10,1 0-66,-1 1-180</inkml:trace>
  <inkml:trace contextRef="#ctx0" brushRef="#br0" timeOffset="384764.0073">14767 8035 221,'0'0'74,"0"0"-2,0 0-19,0 0-15,0 0-13,0 0-8,0 0-4,0 0 2,-11-90-2,7 55 2,-2-3 1,0-5-6,-1-8 2,-1-6-8,0-10-1,-3-8 0,2-5-1,-1-7 2,-1-5-2,-1-4-3,0-1 2,-4 1-2,0 3 1,-2 7 6,-2 8-3,2 9 5,2 8 1,3 9-5,2 9 3,4 4-3,2 6-1,1 1 2,2 3-2,1-1-2,1-1 0,0 1 0,6-2-2,1 0 4,1 0-4,0 3 2,-1 3-1,-3 8 1,1 7 1,-4 0 0,1 6 2,-2 0 2,1 0 4,-1 5-2,0-6 2,0 2-3,0-3-1,0 4-1,0 3-2,-1-4 1,-2 1-2,0 0-1,0 0 0,3 3-3,-2-2 3,2 2-1,-1 0 1,0-2-2,1 2 1,-2 0-2,2 0 1,-1 0 1,1-3 0,-2 3 3,2 0-4,-1 0 0,1 0 1,-2 0-2,2 0 2,0 0 0,0 0-2,-1-2 1,1 2 0,0 0-1,0 0 1,-2 0 1,2 0-1,0 0 1,0 0 0,-1 0 1,1 0-1,-2 2 0,2 5 0,-2-2-1,2 0 1,0-5 0,-2 0 0,2 0 1,0 3-1,-1-3 1,1 2-2,0-1 1,-2 6 0,2-2-1,0 2 1,0-1 0,0-6-1,0 0 1,0 0 0,0 6 0,0 0 0,0 0 1,0 0-2,0-6 1,0 0 0,0 0 0,0 2 0,0-1 0,0 1 0,0-1 0,0 1-2,0-1-1,0 0-2,0 6-6,0-1-7,-1-2-19,0 6-17,-1-5-19,2 7-30,0 0-46,0 3-86</inkml:trace>
  <inkml:trace contextRef="#ctx0" brushRef="#br0" timeOffset="386036.08">7386 8349 392,'0'0'50,"0"0"-2,0 0-3,0 0-7,0 0-4,0 0-9,0 0-6,0 0-4,0 0-8,0 0-4,-29-34-1,25 34-5,-4 0 1,-2 10 0,-6 5 0,2 3 3,-3 5-2,-2-3 0,-2 3 1,0-2 0,-1-1 1,2-3 3,0 0-4,5-5 4,2-2-4,6-3 1,4-4-1,0-1-3,3-2-3,0 5 0,0 0-2,0 5 3,4 4 0,5-2-1,4 3 1,0-3-1,0-3 3,3 0 1,-1-1 1,-2-4 1,-2 2 1,5-1-1,-1 1 4,3 2-2,1-1 2,1 3 2,3 0 1,1 4 0,0-1 4,2 3-5,2-3 1,-1 1-4,2-1-1,0-1-2,0-1-2,-3 0-2,-7-3-4,0-3-8,-8 0-17,-4-3-30,1-1-40,-8-1-97,4 0-52</inkml:trace>
  <inkml:trace contextRef="#ctx0" brushRef="#br0" timeOffset="386944.132">7565 8761 404,'0'0'2,"0"0"4,0 0 3,0 0 0,0 0 1,0 0 0,0 0-3,0 0 1,84-61-2,-75 58 0,4 1-1,4 0-1,-6 2-2,9-3 1,-3 3-1,0 0 2,8 0 0,-2-2 4,1 0 5,2-1 6,2 1 1,2-1-1,-2-1-2,5 1-1,-1 0-4,-1 1 1,3 2-2,-1 0-3,0 0 2,2 0-3,1 0-1,1 0-1,0 0 1,1-1-4,-1-3 2,2 2 2,2-1 1,-2-4 2,0 2-4,3-1-1,-2-2-1,1 2 0,-2 0 0,-3 3 0,-1 2-1,-2 1 0,-1 0 0,-1 4-2,0 2 2,1 2-1,1-1 1,0 1-1,3-2 2,-1 0 1,1-4-3,2 2 1,-1-3 1,5-1-2,0 0 1,1 0 1,-1 0-2,0 0 1,2 0-1,-2 0-2,2 0 3,0 0 0,2 5 1,0 0 0,2-3 0,-2 1-3,3-1 3,2-2 0,0 0-1,2-5 3,2-7-4,1 2 0,1-2 0,-2 0-2,0 1 2,-2 4-1,-2 0 0,-5 4 1,-1 2 1,-6 1-1,-3 0 0,-3 3 0,-1 3 0,-1-1 1,0 0-1,0 0 2,-1-2-2,2 0 0,-2-1-1,1-2-2,-1 0 2,-1 0 1,1 0 0,-1 0 2,-1 1-2,-1 2-3,-2 0 3,-1 1-2,-2-1 2,0 1 3,-1 0-3,-2 0-1,-3-1 0,0-2-1,4-1 1,-1 0 1,7 0 0,-6-1 0,2-2-1,-8-1-1,5 3 1,0-1 0,-8 1 0,10 1 0,-10 0 0,0 0 1,6 0-1,-8 1 0,6 4 0,0 0-1,1-1 2,3 2-1,1-2 1,0-1 0,3-3-1,0 0 1,3 0-1,0 0 0,2-7 0,-1 2 0,1 0 0,-3-2 0,2 1 0,-3 2 0,1-1-1,-4 2 1,-4 0-4,3 2-4,0 1-12,-7-2-31,10 2-58,1-3-195,5-1-7</inkml:trace>
  <inkml:trace contextRef="#ctx0" brushRef="#br0" timeOffset="388677.2311">14830 8646 227,'0'0'50,"0"0"11,0 0 6,0 0-2,0 0-4,0 0-9,0 0-12,0 0-8,0 0-7,-56 0-6,54 0-3,1 0-5,-1 0-5,0 0-1,0 0-4,2 0-1,0 0 1,0 0 0,0 0 1,14 0 1,4-2-1,7 0 1,-1-1-1,1 2 0,-1 1 0,-2 0 1,3 0-3,-2 0 2,0 0 0,-1 1-2,2 2 1,1 1-1,-1-1 1,4 2 1,0 0 1,1 0 2,3-4-1,1 2 2,2-3 1,0 0 1,1 0-1,3 0 1,-3 0 0,0-2-1,1 1 0,-1 0-2,3 1-1,-2 0-1,2 1 0,-1 5 1,2 1-2,-3 0 1,0 3 0,-1-3 0,2 1 0,-2-3 1,2 2-1,1-3 0,1 1 2,1-2-2,2-1 1,3 1 1,-1-3-2,4 2 1,0 0-1,-1-2 0,3 1-1,-1-1 1,0 0-1,0 0 1,-1 0-1,2-3 1,-1-2-1,0-4 1,-1 1-1,1-1 0,0-3 0,0 2 1,1 0-1,-2-3 0,0 2-1,-3 1 0,-1 1 0,-3 1 0,-2 2-1,-5 2 1,-3-1-1,-2 2 1,-4 0-1,-1 1-1,0 2 1,-2-1 1,1 1 0,1-3-1,1 0 0,-3 0-1,3-2 1,1 1 0,1-1 1,-2 1 0,1-2-1,-3 0-1,0 2-1,-2-3 3,-5 2-1,-2 2 0,-4 1 0,2-1 0,-1 3 1,-1 0 0,1-2-1,0 0-1,0 2 0,0-1 0,7-3 1,-8 4 1,8-3-1,-9 3 1,3 0-2,-3-2 0,2 2 1,1 0 0,-3 0 1,2 0 0,1 0 0,-3 0-1,1 0-2,1 0 2,-2 0 1,2 0 0,-1 0-1,8 0-1,-6 0 0,7 0 2,-2 0-1,2 0 1,4 0-1,1-3 0,-2-2 0,2 2-1,1-1 4,-2 0-4,-1-1 1,-8 4-1,2-1 0,-7-2 0,1 3 4,0-3-3,-7 3-1,1 1 2,-5 0-2,0-2 0,0 2 3,1 0-2,1-1 0,-1 1 0,1-1-1,-1 1 1,1-3 0,-1 3 0,1 0-1,-2 0-4,0 0-3,0 0 1,0-4-1,-3 1 0,-9 0 3,-10 1-4,-4 0-2,-7-1 0,-2 1 0,-1 1 2,0-1 3,0-1-1,1-1 3,3-2 0,5 1 0,8 1 4,2-2 0,8 2 2,-1 0-1,0 1 1,5 0-2,-3-2 3,3 2 0,1 0 0,0 2 1,4 1-1,-2-1 2,2 1-1,-1 0 0,0-2-1,-1 2-5,1-2 2,1 2-1,0 0 1,0 0 0,4 4 1,10 4-2,2 3 1,3 0 1,0-1 0,-2-1 1,2 0-1,-6-2 0,0-2-1,-4-2 0,-5-1 3,2 4-5,-3-3 4,-2 7-5,-1 5 1,-7 2 1,-13 7-5,-11-2-8,-8 2-20,-7-1-40,-11-5-129,-3-4-120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2-04T12:16:13.78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24216 9082 324,'0'0'21,"0"0"13,0 0 7,0 0 1,0 0-7,0 0-12,0 0-2,0 0-4,-17-22 3,12 20 1,-5 0 3,-4-3 0,5 2 0,-7-4-5,2 2 1,-3 1-4,-5-2-4,0-1-1,-2 0-4,-4 2-1,-2 2-1,-5-1 0,-3 4 0,-3 0-1,-3 0 1,-3 0 1,-1 0 0,-3 0 2,2 0 0,0-1-2,0-3 2,2 2-2,0-4 1,-1 1 0,-1-1-4,-3 2 1,1-1-3,-2 2 1,-2 3-2,0 0 2,-3 0-1,3 6 0,-2 5 0,1 0 0,3 1 1,2-1 0,2 1 1,1 0-1,2 0 0,1-2 0,3 1-1,0-1 0,3 1-1,2 0 1,0 1 0,3 0 0,2 2-1,0 1 3,2 2-4,-1 3 4,2 4-3,2-2-1,1 2 3,0 2 1,3 0-3,4 1 0,-1-2 0,4 4 0,3-5 1,1-2 2,4 2-3,2-9 0,3 0 1,2-3-5,1-1 4,0 8 1,0-1-1,4 6 1,3-5-1,3 3 1,2-3-1,0 2 0,5-1 0,1 1-2,3-1 2,3 0 0,4-1 0,4 1 0,4-1-1,4 0 3,2-1-3,3 0 4,3-3-3,-1 0 1,3-3 0,0 2-1,3-2 0,0 0 0,3-2 0,1 0 0,2-1 1,1-2-1,3 1 1,0-3-1,1 0 1,1-2-1,0-2 1,-2 1-1,1-1 1,1 2-2,0-1 2,3-1 0,1-1 1,1 0-2,0 0 1,1 0-1,-2 0-1,0-1 2,-2-2-1,-1-2 0,-1-1 1,-1-1-1,-4-2-1,0 0 3,-5-3-3,-3 2 2,-2-2 0,-3 0-2,-4-2 2,-2 1 0,-4 1-1,-3-2 0,-3 0 2,-2-1-5,-3 1 5,-4-1-4,-2 2 2,-7 2 1,-3 1 0,-1 3 0,-3-1 1,-1-1 2,-2-1 1,0-7-3,-1 7 2,-1-10-2,-1 1 0,0 1 0,0-7-1,-3 3 0,-1 0-1,-1-2 1,1 2-1,-2 1 3,1 0-2,-3 1-1,3 0 1,-4 3-1,-1-4 0,1 3 0,-3-1 0,0 2 1,-3-3-1,-1 1 0,0 1 1,-2-1-1,1-1 1,-3 0 2,2 1-3,-1-3 3,-1 3-1,-2-1-3,1 0 4,0 2-6,-4 0 6,-1 2-1,-4-3-2,-2 2 3,-4 2-2,-3 0-1,-4 3 1,-1 0-1,-2-1 0,-2 4 1,-5-3-3,-2 0-2,-7-5-7,-6-5-12,-10-6-26,-8-9-175,-12-5-119</inkml:trace>
  <inkml:trace contextRef="#ctx0" brushRef="#br0" timeOffset="6205.3549">12167 9036 207,'0'0'30,"0"0"0,0 0 1,0 0-1,0 0-2,0 0 2,0 0 1,-85 0 0,70 0-2,-6 0-3,0 0-4,-6 0-3,5 0 1,-2 0-1,-2 3 2,0-1-5,-3 1-3,-2-1-5,-2 0-4,-2 1 0,-2-1-1,-4 1 1,1-1 3,-5 1 0,0 1 1,-2 0 0,-3 0 0,0 3-1,-4-2 0,1 3-1,-4 1 2,-2 0-3,-2 0 1,0 0-2,-1 1-3,0-2 2,0 0 0,3-2-2,-1 0 1,3-1-1,-1-1-2,-1 1 6,1 0-3,-3-1 3,-1 0-3,-2 3 0,1-2-1,-1 4 0,2-2 0,1 1 0,0 1-1,-1 1 0,1 0 2,-1 0 0,-1 2 1,1-3 1,0 2-1,-1-2 0,6 2 2,1-2-2,4 1-2,3 1 2,4-1-2,2 1 0,3-1 0,2 0 0,3 2 0,2 0-1,0 3 1,7-3-1,0 0 0,3 0 0,3-2 0,6-2 1,4-1 1,2-2-2,2 1-1,1 1-1,1 1 0,1 1 1,3 1 1,0 5-2,0-3 1,0 2-1,5 1 0,0-3 2,4 5-2,2-5 2,0-1-1,0 1 1,4-1 1,-1 0-2,4-1 1,0 0 0,1 2-3,4 1 2,2-1 1,4 2-1,1 0 1,3-1 0,1 3-1,2-1 3,2 0-2,0-2 2,3 2-3,0 1 1,2-2-2,0-1 2,2-1 1,0 1-1,1-3 1,-1 0-1,2 0 1,0-1-1,2 1-1,0-3 0,2 0 1,1-1-1,1 2 2,1-4 0,2 3-1,3-3 1,1 0-1,0 0 2,1-3-4,1 1 4,1-2-2,-1 1 0,0-1 1,0 0 1,0 0-2,2 0 0,-1 0 0,1 0 0,-2 0 1,-1 0-1,-1 0 0,0 0 0,-2 0-1,-3-3 2,0 2-2,1-3 2,-1 1 0,0-1-1,-1 1 2,0-3-2,0 0 1,-2 0-1,-1-1 0,-1-1 1,1 1-2,-4 2 2,1-4-1,-2 4 1,3-2-2,-1-1 1,-2-1 0,2-1 1,-4 1-1,-1-1 1,-3-2 3,-1-4-7,-2 0 6,0-2-5,-4-2 2,1-2 1,-4-2 0,-1-1 1,-3 0-3,-4-2 2,-2 1-1,-2-1 2,-3 2 0,-3-2 1,-1 3 0,-3 0 1,-3-1-1,-3 1 1,-2-2-1,0-1 0,-2 0 1,-6-2-1,-3-2 0,-3 1 1,-2 0-4,-4 0 4,-3-1 1,-3 0-5,-3 3 5,-1 1-3,-7 1 3,0 3 1,-7 3-1,-5 6 0,-6 1-2,-4 6 1,-9 2-4,-4 3-2,-11 2-1,-5 7-7,-12 10-11,-14 0-41,-10 3-166,-15-3-99</inkml:trace>
  <inkml:trace contextRef="#ctx0" brushRef="#br0" timeOffset="16884.9657">20759 11701 291,'0'0'44,"0"0"-4,0 0-3,0 0-1,0 0-5,0 0-4,0 0-2,0 0-3,-10-84-2,10 71-2,0 1-1,0 0-5,0 0-1,0-1-3,0 4-3,1-2 0,2-1 0,0 3-3,-1 5 0,1 1-2,0 0-2,1 1 0,3 2-1,6 0 0,-1 5 1,3 9 0,0 3 0,-2 3 2,-1 0 0,-2 2 1,0 0-2,-4 0 1,-2-7 1,0-1-1,1 2 3,-2-7-2,4 7 0,-4-8 0,-2-4 0,0 0 1,-1-4 1,0 5-1,0 2 1,0-3 1,2 1-2,-2-5 3,0 3-1,0 2 1,0 0 1,0-1 1,0-4 0,0 0 2,0 0 1,0 0 1,-2 0-1,1 0 0,0 0-1,-1 0-6,-2 0 1,-2-7-2,0-3 0,1-4-2,2-5 2,1 1 0,1-6-1,1-1 1,0 4 0,0 1-2,3 0 1,0 7-1,1-2 0,-1 6 0,1-1 0,3 2-1,-4 4-2,0 2 2,1 2-2,5 0 1,5 0 0,1 6 1,-2 6-1,-3 3 1,-1 1 0,1 3 0,-3-1-1,-1 0 1,1 0-1,-2-5 2,0 3-1,-2-3 1,0-1-1,1 2 2,-2-3-2,1 1 2,-2 0 0,1-7-1,-1 1 2,-1-2-4,2 1 2,-1 0 0,1-1 2,-2-4 0,0 0 1,0 0-1,0 0-2,1 0 1,-1 0-1,0-1 1,0-13 0,2-6-1,-1-2-1,3-1 1,0 1 0,2 1 0,2 3 2,-4 3-2,4 1-1,1 4 0,-3 2-1,0 0-1,0 3 0,-1 3 0,0 0 0,-1 1 1,0 1 0,2 0-1,4 0 0,-1 0 0,-2 3 1,3 4 0,-4 0 0,3 4 1,-2 3 0,-1 2-1,4 3-2,-1 3 3,-1-2-3,2 1 2,-1 1 1,1-4 1,1-1-1,-3-6 1,1-2 1,-3-3-5,-4-3 1,4 0-4,0-3 0,4-3 5,6-6-1,1-6 4,-1-2 0,-4-3 1,-1 0 1,-1-1-1,-1 0 1,-2 0 0,0 1 1,-2 6 0,-1-2 0,-1-1 0,-1 7 0,-1-9 0,0 9 0,-1-3 0,0 3 1,0-1 1,-1 2 0,-3 1 0,-1 0-1,-1 3-1,-1-1-3,4 3 0,1 0 0,2 3-1,0-2 0,0 2-2,0 0 0,-2 0-2,-1 3 1,3 8 1,0 4-1,0-5 1,3 5-2,4-4-1,-1-3 1,4 2-2,0-1-1,5-4 0,1 3 1,2-2 2,-1 0 2,1-1 3,-1 1-1,-5-2-1,0 2 0,-1 2 0,-4-4 0,1 3 1,-4-2 0,-1-2 2,-1 1 1,1 0-1,-3-4 2,0 4-1,0 3 0,0-2 0,0 7 0,0-8-1,0 0 0,-1 5-1,-1-5-1,-1 0-1,-2 5-2,4-4-6,-1-1-22,1 2-45,1-6-98,0 0-121</inkml:trace>
  <inkml:trace contextRef="#ctx0" brushRef="#br0" timeOffset="17091.9776">21812 11472 535,'0'0'34,"0"0"-7,0 0-8,0 0-12,0 0-6,0 0-7,0 0-7,0 0-16,0 0-36,0 0-130,-4 3-67</inkml:trace>
  <inkml:trace contextRef="#ctx0" brushRef="#br0" timeOffset="19328.1055">21703 11065 169,'0'0'56,"0"0"-6,0 0-3,0 0-6,0 0-2,0 0-1,0 0-1,0 0-2,0 0 1,0 0 1,-9 45-1,9-45 0,0 1-2,-1 0-4,1-1-5,0 2-8,-1-2-5,1-3-4,0-14-4,0-8 1,0-9-1,5-5-1,4-2 0,3-2 0,1 2-2,1-6 2,2 3-2,-1 2 1,0 1-1,0 4 0,-1 0-1,1 1 2,-1 3-1,-1 0-2,2 0 3,-2 1-5,3-2 4,-2 1-1,3-1 2,2 0-1,2-2 0,-1 0 2,-1 0-3,-1-1 2,1 3-2,0 0 0,0 2 1,-2 0 2,0 3-3,-2 4 2,-1 0-1,-2 3 0,1 1 0,-4 1-2,-1 0 5,-3 5-6,2-1 5,-3 1-2,-1 7 0,1-3 1,-1 2 1,-1 4-1,-1 1-1,1-1 1,-2 5-1,0-1 0,0 1-1,0-2 0,1 0 0,-1 2 0,0-3 0,0 3 1,2-2-1,-2 0 0,0 1 1,0-1-1,0-5 1,0 2 0,0-2 1,-2-1-2,1 3 0,-1 1 0,-4-3 0,3 6 1,-1-3 0,-7 4 0,-1 0-1,-5 0-1,-4 0 0,4 9 0,1-2 1,0 3 0,3 2 0,-1-2 0,5 0 0,-1-2 0,3-2 0,0 2 3,1-2-3,3-3 0,0 1-1,3-4-1,-3 4 2,2-1 0,-3-1-2,2 3 1,2-5 0,-1 0 2,1 0 0,0 2-1,0-1 2,3-1-6,8 0 4,4-5-3,5-3 3,-2-3 1,-2 0 0,3-1-1,-4-1 1,0 1 0,-4 3-1,-1-1 1,-2 3-1,0 0 2,-1-1-2,-1 3 1,2-2 0,-5 5-2,1-1 1,-1-1 0,2 3 0,-1-2 0,1 1 0,-5 2 0,0-2-1,0 2 1,7 0 1,-2 0 0,0-2-1,1 2 1,-6 0-1,0-1-1,0 1 1,1 0 0,1 0 0,-1 0 0,1 0 1,-1 0 0,0 0-1,2 0 0,-2 0 0,1 0-1,-1 0 1,1 0 0,2 0 1,1 3-1,-1-3-1,3 5 0,-1-2 1,-3-1 1,4 4-1,-4-3 0,0 0 0,3 2-1,-3 0 2,2 4-1,0-2 1,-3 3 0,1-2-1,-1 1 0,-2 8 0,0 0 2,0 6-3,0-3 3,0 2-2,-3-5 0,1-1 0,0 0 3,0-2-3,1-2-1,1 0 2,0-7-2,0 2 1,0-1 2,0-6-2,0 0 0,0 0 0,0 2-2,0-1 2,0 0 0,0 0 0,0 1 1,0 0-1,0-1-1,0 1 2,0 0-1,0-1 1,0 0 1,0 1-2,0-1 1,0 1-1,0-1 1,0 1 0,0-1 2,0 4-2,-2-2-1,-8 1 0,3 1-1,-3-5 1,-7 0 0,0 0 0,-3 0 0,5-5 0,0 1 2,-1-2-2,6 3 1,-6-3-2,6 3 0,0 0 2,-2 0-1,8 1 1,-6-1-1,5 2 0,1 0 0,0-1 0,-2-1 0,2 1 1,-1 1 1,2-1-1,3 2 1,-1-2 0,1 2 0,-1 0-1,-1 0 0,1-3-1,-1 3 1,1 0-2,-1 0 1,1-2 1,-1 2-1,1-2 0,1 2-1,-3-1 0,3 1 0,-1-2-1,1 2 0,-2 0 0,2 0-4,-1 0-5,1 0-15,0 0-24,-2 0-77,2 0-186,0 0-10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2-04T12:18:18.71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23314 10590 383,'0'0'24,"0"0"11,0 0 9,0 0 3,0 0-5,0 0-5,0 0-6,0 0-6,0 0-4,0-46-6,0 44-3,1 2-5,2 9-3,2 12 0,2 11-2,0 7 0,2 10-2,0 0 1,0 3-3,0 3 3,0-3-2,-1-4 3,-2-2-4,0-5 3,0-11-1,-3-7 0,0-11 1,-2-5 1,-1-7 6,0 0 1,0 0 3,2 0 3,-2 0-4,1 0 1,-1-15-2,0-10 0,0-12-2,-3-4 0,-4-4 1,-2-3-1,-2-5-1,-1-1-2,0 1 0,3 4-2,1 9 2,4 12-3,1 11 0,3 12-3,0 5 1,0-3 1,0 3 0,0 0 0,0-2-1,0 0 0,0 2 0,1 0 0,8 0 0,5 7 2,4 10-2,2 0 0,0 7 0,2 1 0,4 6-2,0-1 1,3 5 0,0-1 1,1 5-1,1-2 2,-3 2-2,1-4 2,-1-1-1,-4-3-1,-2-6 0,-2-2 1,-3-6 0,-5-5 1,-6-7-1,1 0 1,-2-3-2,-1-1 2,0 3 1,-4-4 0,2 0 0,1-8 0,1-6 0,-1-7 0,-2-5 1,-1-2 0,0-5-1,-1-4-1,-2-4 1,-1-2-3,1 1 3,0-3-2,1 6 0,2 4-1,0 13 1,0 9-1,0 8-1,0 5-1,0-2-1,0 2-3,0-1-1,0-1-4,0 2-5,0 0-6,6 0-14,-1 0-30,-1 3-47,5 4-91,-2-3-99</inkml:trace>
  <inkml:trace contextRef="#ctx0" brushRef="#br0" timeOffset="572.0327">24047 10597 592,'0'0'37,"0"0"-3,0 0-13,0 0-9,0 0-6,0 0-3,0 0-2,20 107-1,-13-65 3,1 0-2,2 1 2,0-3 2,0-5 4,0-1 1,-3-6 3,1-2-3,-4-9 0,-3-6 0,1-7 2,-2-4 3,0 0 0,0 0 0,0 2 0,0 0-3,0-2-4,-6-2 0,-4-11-2,-4-6 1,0-5 0,0-5 0,1-6-4,1-2 2,1-3-2,2-5 0,2 1-3,4 1 3,1-1-5,2 7 4,2 1-4,5 4-2,3 1 4,5 2-3,-2 5 4,4 2-1,-1 3 1,3 4-2,-2 3 0,2 3 0,-6 3-5,3 4 4,1 2 0,-2 0 1,5 6 1,-3 7-1,-2 2-3,-2 2 2,-2 7 1,-4 0 4,-2 1 2,-5 3-1,0 1-4,-2-1-1,-6 0-1,-4-1 1,1-4 2,-4-2-1,2-4 1,3-6-1,-1-2 0,2-5 1,4-2 0,-6-1 0,5-1-1,0 0-2,2 0 0,4 0-5,-2 0-5,2 0-8,0 0-12,0 0-18,3-9-31,11-3-71,7-4-154</inkml:trace>
  <inkml:trace contextRef="#ctx0" brushRef="#br0" timeOffset="1060.0606">24390 10447 590,'0'0'29,"0"0"-1,0 0 1,0 0-4,0 0-6,0 0-10,0 0-5,0 0-2,88-44-1,-68 39-1,2 2 1,2 1-1,0 2 0,3 0 1,2 0-3,0 3 1,-2 1-2,1-3-2,-2 1-1,-9 0-3,2-2-4,-7 0-3,-6 0-6,2 0-5,-8 0-10,0 0-4,0 0-1,0 0 4,0 0 13,0 0 13,0 0 13,-6 0 6,-7 0 5,0-5 2,2 0 3,-1-4 3,6 3 5,3 2 5,0 2 9,3 2 4,-1-2-3,1 2-5,-2 0-11,-3 0-6,-1 4-3,-1 10-1,-1 6-3,1 5 0,4 4 0,0 4-7,1 2 2,0-2-3,-1 1-1,2 0 0,-1-2 0,1-1-2,-1-3 1,1-8 2,1 0-1,-2-3 0,1-5-3,1 7-1,-2-7 1,2 0 0,0 1-1,0-1-1,0 0-6,0-7-12,0 5-13,0-5-19,3-1-39,0 2-71,0-6-131</inkml:trace>
  <inkml:trace contextRef="#ctx0" brushRef="#br0" timeOffset="1391.0796">24897 10532 541,'0'0'36,"0"0"5,0 0 2,0 0-7,0 0-11,0 0-10,0 0-7,0 0-2,0 0 0,0 0 0,32 62-1,-28-35 0,-1-1-1,3 3 3,-2-2 1,0 2 1,1-3-1,-1-3-2,1 1-1,-2-7 0,1-3-3,-3-1 0,-1-7-1,1 0 0,-1-6-1,0 0-1,0 0-2,0 2-4,0-1-6,0 0-12,0-1-17,0 0-27,-4-9-37,-3-1-61,-2-9-113</inkml:trace>
  <inkml:trace contextRef="#ctx0" brushRef="#br0" timeOffset="1585.0907">24935 10444 639,'0'0'50,"0"0"-6,0 0-10,0 0-9,0 0-10,0 0-5,0 0-2,0 0-3,0 0-2,49-48-2,-32 44-1,5-1-2,-5 2-1,-1 2-1,-3-1-12,-1 1-20,5 1-41,-8 0-71,2 7-160</inkml:trace>
  <inkml:trace contextRef="#ctx0" brushRef="#br0" timeOffset="1785.1021">25001 10650 702,'0'0'33,"0"0"-5,0 0-7,0 0-9,0 0-6,0 0-2,0 0-4,0 0 1,0 0-4,57-5-5,-42-1-7,-1 2-17,-5 0-28,2 3-31,-1 1-76,1 0-116</inkml:trace>
  <inkml:trace contextRef="#ctx0" brushRef="#br0" timeOffset="2008.1149">25030 10800 614,'0'0'41,"0"0"-1,0 0-4,0 0-7,0 0-10,0 0-4,0 0-5,0 0-2,0 0-3,0 0-1,14 67 0,-9-66-3,8 2-1,-7-3-1,-1 0-2,6 0-1,-4 0-6,-3 0-11,6 0-19,-4 0-28,4 0-44,3-4-96,-4-4-76</inkml:trace>
  <inkml:trace contextRef="#ctx0" brushRef="#br0" timeOffset="2572.1471">25377 10301 610,'0'0'35,"0"0"-1,0 0-4,0 0-10,0 0-7,0 0-5,0 0-1,0 0-2,0 0 1,17 9-1,-11 7 0,-2 0-1,-1 2-2,2 8 0,-4 1 4,1 0 2,-2 6 0,0-1 6,0-1-5,0 2-1,0-3-1,0-3-2,0-6 0,0-3-1,-2-7-2,2-5 1,0-1-1,0 0-1,0 2 0,0-3 0,0 2-1,0-3 0,2 0 1,4 1 0,0 1 1,-3-3-1,6-1 1,-3-1 0,7 0 1,1 0-1,1-5 0,2-2-1,-1-2 0,-3-1 0,3-2 1,-3 0-2,1 0 0,1 2 1,-5 3-2,4 0 1,-5 2 0,2 2-2,0 1 2,-7 0-1,7 2 0,-7 0 1,1 0 0,4 0-1,-4 0 1,-1 0-1,0 2 0,-4-2-4,0 0-4,0 0-5,2 2-14,-1 0-18,-1-2-32,0 1-63,0 1-143</inkml:trace>
  <inkml:trace contextRef="#ctx0" brushRef="#br0" timeOffset="3229.1847">23859 11446 689,'0'0'35,"0"0"-3,0 0-8,0 0-5,0 0-6,0 0-4,0 0 1,0 0-1,0 0 1,82-62-2,-40 49 1,6-1-4,1 1 0,2 4-2,1-1-3,-1 3 1,2 0 0,0 0 1,2 1-1,-2 1 0,0 1 2,0-1-1,-1 2-1,-2 1 0,-1 2-1,-4 0 2,1 0-1,-3 0 0,2 0 2,-2 4-3,2-3 0,-3 1 1,0-2 0,0 0-1,-1 0 2,-4 0-2,0-2 1,0-3-1,-3-1 0,0-1 0,-1-2 0,-1 0 1,-3-2 0,-2-1 0,-2 1 2,-2 2-2,-9 4-1,1-1-1,-7 4-1,-3 0 2,-1 2-1,-4 0 2,0-1-1,0 1 1,2 0-3,-1 0 2,1 0-1,-1 0 1,1 0 1,-1 0-4,0 0-4,-1 0-9,3-2-13,-3 2-30,0 0-71,0 0-177,0-5-19</inkml:trace>
  <inkml:trace contextRef="#ctx0" brushRef="#br0" timeOffset="4005.2291">25967 10498 455,'0'0'42,"0"0"3,0 0 3,0 0-6,0 0-5,0 0-10,0 0-3,0 0-4,0 0-3,52-46 0,-36 53 1,3 5-1,-1 6-8,0 6 1,2 3-6,0 5-2,-1-2 0,3 3-1,-2-3 0,-3-3-1,1-2 2,-4-4-1,-2-8 0,-4 1 1,-2-6 0,-3-5 1,0 1 2,-3-4 1,0 0 1,0 0 1,0 1 1,0-1 0,6 0-1,-1-13 1,4-9-1,0-10 1,-1-8-3,-2-6 2,2-2-3,0-5-4,4-1 1,-2 0-5,4 4 3,1 9 0,-1 7 0,1 8-2,-6 9 0,-1 9-2,-1 4-2,-1 4 1,3 0-3,7 1-3,-9 3-4,7 8-7,-7-5-8,1 2-22,4 4-38,-4-4-72,2 8-153</inkml:trace>
  <inkml:trace contextRef="#ctx0" brushRef="#br0" timeOffset="4224.2416">26658 10464 591,'0'0'8,"0"0"-4,0 0 5,17 78-2,-12-46 6,-1 3 4,0-1 5,-1-1 0,2-2-3,-4-9-5,3-4-8,-2-7-9,-2-8-13,1 3-20,1-6-25,2-9-33,0-10-65,1-3-109</inkml:trace>
  <inkml:trace contextRef="#ctx0" brushRef="#br0" timeOffset="4348.2487">26665 10280 352,'0'0'0,"0"0"-9,0 0-32,0 0-73</inkml:trace>
  <inkml:trace contextRef="#ctx0" brushRef="#br0" timeOffset="4948.283">27112 10413 615,'0'0'48,"0"0"-8,0 0-10,0 0-13,0 0-3,0 0-2,0 0-5,0 0-1,0 0-3,-88-15-5,76 28 2,3 6 0,1 2 4,1 4-4,-1 0 3,2 2-5,0 0 2,1 0 0,1-3-2,2-6 2,1-2-1,1-3-2,0-2-1,0-1 0,3-4 1,3 1-1,-3-2 0,6-5 2,2 0 2,2-3 0,7-7-1,-4-5 1,0-6-1,-1-1 1,0-7 0,-1-1 0,0-5-2,-3 1 5,-1-5-2,-4 3 4,-3-2 5,-3 0 1,0-3 1,-2 0 0,-2-2-1,-2 1-2,-1 6 0,4 8-2,0 6 1,0 9 1,2 6-3,1 3 1,0 4-3,-1-1-1,1 1 0,0 0-3,-2 0 1,2 1-1,-3 16 0,2 7 2,-2 9-2,1 0 0,2 2-1,0 2-1,0 1-1,0 4 3,3-1-5,2-1 4,0 2 3,1-1-5,1-4 5,1 0-4,0-7 0,0-4 1,1-5-4,-3-8-2,3-3-4,-3-4-8,-3-2-10,2-2-24,0-2-44,4 0-80,1-2-131</inkml:trace>
  <inkml:trace contextRef="#ctx0" brushRef="#br0" timeOffset="5292.3027">27339 10597 538,'0'0'10,"0"0"6,0 0 6,0 0-1,0 0-6,0 0-3,0 0-2,0 0 1,0 0 7,0 0 0,48-3 0,-36-20 0,-1-4-1,-4-4 0,0 3-2,-1-1 5,-3 8-8,-3-1 3,0 5-3,0 5-4,-2 2-2,1 5-3,1 5-2,-6 0 0,-1 0-2,-3 11-1,-3 5 0,4 6-1,0 0 6,4 4-5,-2-2 4,2-4-4,2-5-1,2-3 1,-1 2-2,2 0-1,0-2-5,0 1-5,3-1-16,3 5-16,1-8-32,3 6-34,2-5-95,4 1-71</inkml:trace>
  <inkml:trace contextRef="#ctx0" brushRef="#br0" timeOffset="5728.3277">27638 10318 622,'0'0'54,"0"0"-4,0 0-15,0 0-13,0 0-6,0 0-8,-76 15-3,65 3-3,3 3-1,2 3 1,2 5-1,2-2 1,2 2-3,0-3 0,2-1-3,5-7 1,-3-5-3,6-4-1,-2-4-1,2-5-4,5 0 3,2-5 2,3-7 0,-2-1 3,-3-2 2,1-4-2,-5 3 6,-2 2-6,0 0 4,-5 6 0,0-1 0,1 1 2,-4 3 0,2-4 3,-1 4 3,-2-5 1,0-2 2,0 2 3,-6-3-2,-4 1 3,-3-3-5,2 4-4,1 2-2,3 2-4,3 5 0,1 0 0,-1 2-2,-1 0-2,-2 2-3,-3 8-6,6-1-3,-2 5-13,0 0-17,3-5-29,-2 0-54,-1-3-162</inkml:trace>
  <inkml:trace contextRef="#ctx0" brushRef="#br0" timeOffset="6112.3496">27893 10207 615,'0'0'46,"0"0"4,0 0-10,0 0-11,0 0-8,0 0-9,0 0-5,0 0-2,0 0-4,0 0 1,-16-5 0,13 9 0,0 6-1,0 5-2,3 2 1,0 3-2,3 1 0,4-3 0,-1-4 1,1-2-4,-1-5 1,0 1-2,0-1 3,1-1 1,-2 1 2,-2-4 2,0 0 2,-3-3 0,0 4 2,0 7 0,-3 3 0,-7 5 7,-3 1-5,-1-1 4,-3 0-5,2-1-3,-1-3-1,6-4-3,0-2-3,3 2-5,2-2-7,-2 1-19,4-1-42,2-6-76,1 4-163</inkml:trace>
  <inkml:trace contextRef="#ctx0" brushRef="#br0" timeOffset="6325.3618">27981 10365 717,'0'0'39,"0"0"-10,0 0-7,0 0-9,0 0-6,0 0-5,0 0-1,0 0-1,0 0-4,0 0-5,3 10-21,-3-9-46,0-1-120,0 5-127</inkml:trace>
  <inkml:trace contextRef="#ctx0" brushRef="#br0" timeOffset="6928.3963">26165 11204 687,'0'0'22,"0"0"4,0 0 0,0 0-3,0 0 0,0 0-7,0 0-4,0 0-5,0 0 1,75-24 1,-46 22-1,4 2 3,6 0-6,3 0-3,6 0 0,3-2 2,4 1 0,5-2 2,4-1 2,5-3-7,2-1 4,3 2-6,2 2 4,1 0 1,0 0-1,-2 1-2,-1 0 0,-3-1-3,-2-2 2,-1 1 0,-2-2 1,-1 2 0,-2-4 0,-1 1-1,-4-1 1,-4 0-1,-4 2 0,-3 0 2,-6 4-2,-4-3 0,-5 4 0,-11-2 0,-1 3 0,-9 1 1,-4 0-1,5-2 0,-6 2 1,-2 0 0,2 0-1,-6 0 1,0 0 0,0 0-1,3 0 0,-2 0 1,1 0-2,-1 0 1,1 0-1,-1 0-4,-1-3-2,0 3-11,0 0-15,0-2-57,-7-2-158,-11-9-86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1468.05542" units="1/cm"/>
          <inkml:channelProperty channel="Y" name="resolution" value="2609.87646" units="1/cm"/>
          <inkml:channelProperty channel="F" name="resolution" value="2.84167" units="1/cm"/>
        </inkml:channelProperties>
      </inkml:inkSource>
      <inkml:timestamp xml:id="ts0" timeString="2022-02-04T12:18:33.15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13170 13634 305,'0'0'46,"0"0"-1,0 0-4,0 0-6,0 0-2,0 0-6,0 0-1,0 0 2,0 0-1,0 0 2,-15 63-1,13-63-2,2 0 0,0 1-3,0 1 0,-1-1-2,1 0-4,0-1-3,-2 0-5,1 0-5,-1-12 0,-1-6-2,0-8-1,2-4 2,1-4-2,0-3-1,0 0 2,1-2-3,4 0 2,1 3 2,2 3-2,-2 1-1,1 0 0,1-1-5,-1 1 2,1 0 5,0-1-3,-1-1 5,0 2-3,0-2-1,1 4 1,-3 2-1,1 4 2,-1 10-1,0-3 1,-2 4 0,0 2-2,1-4 2,-1 5 0,-1 1-3,1-1 3,-2 4-2,2-3 0,-1 4 1,3-3 0,-2 0 0,1 0 1,-1 0-1,-1 4 0,1 1-1,-2-1 1,2-1 1,-1 1-1,0 1 1,-2 3-1,0-2 1,0 2-1,2-2 0,-2 1-1,1 1-2,5 0 3,3 5-2,2 10 3,7 10-1,-1 12-1,3 5 0,2 8-2,-3 7 3,2-2 0,-2 0-3,-1-2 5,-1-6-5,-4-6 1,0-7 4,-3-8-4,-3-10 1,2-1 0,-3-1 0,-1-2 0,4 4 2,0 0-2,-4-6 1,1 2-1,2 1-2,-1 1 2,3 3-1,-4-5 1,0 1 1,-2-4-1,-1 0 1,2 0-1,-3-6 0,-1 2 0,-1-5-2,0 0 0,0 0 1,0 2-2,2-2-2,-2 1-6,0-1-12,-5-1-14,-6-7-25,-2-3-33,3 2-34,-5-3-73,7 5-70</inkml:trace>
  <inkml:trace contextRef="#ctx0" brushRef="#br0" timeOffset="351.0201">13199 13437 528,'0'0'39,"0"0"6,0 0 3,0 0-9,0 0-7,0 0-10,0 0-6,0 0-2,0 0 0,-30-4-4,28 4-2,2-3-4,-1 3-2,1 0 0,0-4 0,6-1 2,6 0-2,6-5 0,4 5-1,1-3-1,3 1 1,3-1 0,0 1-1,0-1 0,1-1 0,-1-1-2,-1 3 2,-1-4 0,-3 2 0,-3 1 1,-5 1-1,-3 2-1,-3 0 1,-6 3 0,1 0-2,-5 2 0,0-1-2,0 1-3,1 0-2,0 0-8,1 0-11,-1 0-17,1 0-25,-1-2-49,1 2-88,2-5-72</inkml:trace>
  <inkml:trace contextRef="#ctx0" brushRef="#br0" timeOffset="871.0498">13788 12917 537,'0'0'26,"0"0"5,0 0 3,0 0-2,0 0-12,0 0-7,0 0-4,0 0-1,0 0-1,0 0 2,6 17-2,2 8 3,-1 4-4,1 3 0,-1 3-1,0 6 0,0 1 4,-1 4-4,-1 1 5,0-2-3,-1-2-2,-1-3 2,0-3-1,-3-7-1,2-9 1,-2-6-1,0-10 0,0-5 0,0 0 0,0 0-1,0 2-1,0 0-2,0-1 0,1 1 1,-1 0-2,3 1 2,0 2-1,0-1 0,3 1 0,-2-2-1,6-1-1,-1 1 2,1-3-1,1 2 0,1-2 2,4 0-2,-7 0-1,8-3 1,-2-4-1,0 3 1,1-1 2,1 0-2,-2 2 0,-2-1 0,3 1-1,-6 1 1,0-1-1,0 1 1,-5 2-1,1 0 1,-6 0 1,0 0-3,0 0 1,1 0-2,2 0-1,-2-3 1,1 3-2,-1 0-2,1 0-6,-1 0-7,0-2-17,-1-5-16,0-5-32,-1 2-54,-9-8-149</inkml:trace>
  <inkml:trace contextRef="#ctx0" brushRef="#br0" timeOffset="1208.0691">13814 12939 613,'0'0'35,"0"0"0,0 0-2,0 0-6,0 0-7,0 0-6,0 0-4,0 0-2,0 0-5,-5-9-1,5 4-1,9 0 0,8-2 1,6-1-1,2-1 0,4 2 2,2-1-3,-3 1 1,1-2 0,-1 2-2,-2-1 1,-9 2 1,-1 0-2,-6 2 2,2 2-2,-2-3 1,-6 4 0,2-1 0,-2-1 0,-1 1-2,0-1-4,1 3-9,-4 0-13,0-2-27,3 2-36,-1 0-116,1 12-87</inkml:trace>
  <inkml:trace contextRef="#ctx0" brushRef="#br0" timeOffset="1488.0851">13815 13200 651,'0'0'15,"0"0"7,0 0 6,0 0-2,0 0 1,0 0-14,65-79-2,-36 52-4,5 3-5,-1 1 0,1 2-1,-2 4-1,-2 2-3,-3 4-2,-9 6-6,1 0-4,-7 3-9,0 2-9,0 0-10,-6 0-21,4 0-29,-4 2-93,1 3-82</inkml:trace>
  <inkml:trace contextRef="#ctx0" brushRef="#br0" timeOffset="2363.1351">14720 12779 380,'0'0'49,"0"0"2,0 0-2,0 0-2,0 0-8,0 0-6,0 0-2,0 0-5,0 0-2,0 0-3,22-36-3,-19 32-2,-3 4 0,0-6-5,0-1-1,0-3-1,-2 1-2,-5 0 0,-3-3-1,-2 1 0,-6 1-1,-2 2-1,-1 4-2,-2 2-1,-3 2 0,2 0-2,2 4 2,2 7-1,1 2 1,3 3-2,2 1 0,3 2 0,2 1 0,1 1 0,2 3 1,2-9 0,2 3 0,1-6-1,-1 0 1,2 1 0,0-6 0,0 5 0,0-6 1,0-1-2,0 7 2,0-8-1,3 6 1,3-3 0,3-2 1,1 3-1,-1-3-1,6 2 1,2-5-1,0 1 0,7 1 0,-3-1 0,0 2 1,1-1-2,-3 4 1,0 0-1,-3 3 0,1 2-1,-2 1 1,-1 3 0,-4-1 2,1 4-1,-2-1 0,-3 3-1,-2 1 0,-2 1 5,-2 2-5,0 0 5,0-1-5,-3-1 2,-3-2-1,-1-1 1,-2-4-1,-1 0 1,-2-1 0,-2-2 0,-1 1 0,-2-2 0,-3 2-1,-3-6 1,-3-1 0,-2-1 0,-2-5 1,1-2-1,0 0 1,2-2-1,5-5-1,6 2 1,6 2 0,0-2 0,6 3 1,-1 0 0,1 2 0,4 0-1,0-3 0,-5 1 1,2-1-1,0 0 0,1 1 0,2 2 0,-3-2 0,3 2-1,-1-1-1,-1 0-1,1-1-1,-1 1-1,2-1-2,-1 2-6,1-1-6,-2-1-15,2 2-27,0-2-44,0 2-88,0 0-117</inkml:trace>
  <inkml:trace contextRef="#ctx0" brushRef="#br0" timeOffset="3179.1818">13509 14028 510,'0'0'62,"0"0"4,0 0-5,0 0-9,0 0-14,0 0-16,0 0-6,0 0-7,0 0-2,-28 5 1,27-5 0,1 0-1,-2 0-2,2 0 0,0 0-2,0 0 0,0 0 0,2 0 1,12-3 1,4 2 0,6-2 2,1 2 1,1-3-1,0 1-1,1 1-1,2-3-1,0 2 0,-1-1-1,-1-1 0,-1 0 0,-1 0-2,-3 0 1,1 3-1,-2-1 0,1 1 2,0 0-3,1-2 1,3 3 0,0-2 1,3 1-1,-1 0 1,3 1 1,2-3-1,0 4 0,1-3-1,2 3 0,0-2 1,1 0-1,-2 2 0,0-1-1,-2-1 0,0 0 1,-2 2-1,1-3 0,-2 3 0,0-4 1,1 1-1,1 0 0,-1-1 0,1-1-1,2 1 1,-3-1 0,0 1 1,-1 1-1,-1-2 2,-2 0-1,-1 0-1,-3 0 1,0-1-1,-6 1 0,-2 1 0,-4 2 0,-1-1 0,1 1 0,-7 0-1,2 2-3,-1-2 5,-1 1-1,2-1 1,-1 2 3,-5 0-5,0-1 2,0 1-2,2 0-4,-1 0 7,1-2-2,-1 2 0,1 0 1,-1-2 0,1 2-1,-1 0 1,1 0-1,-1-3 0,1 3 0,-1 0 2,-1 0-2,0-1-2,2 1 0,-2 0-5,0-1 1,0 1-9,0-2-10,0-4 0,-5 2-18,-2-6-42,-2-4-99,6 4-147</inkml:trace>
  <inkml:trace contextRef="#ctx0" brushRef="#br0" timeOffset="4447.2543">15555 13058 627,'0'0'24,"0"0"4,0 0 4,0 0 0,0 0-5,0 0-5,0 0-8,0 0-4,0 0-4,0 0-2,-38-3-2,38 3 3,0 0-1,3 0 1,16 0 2,6 0-2,12 0 0,-1 0 1,5 0 0,0 0 0,1 0-1,3 0-2,0 0 0,0 0 0,0 0-2,-2 0 1,-1 0 0,-2 0-1,1 0 1,-4 0 0,0 0 0,-3 0 0,-3 0-1,-2 0 0,-4-3-1,0-2 1,-4 1 0,-7-1 0,-1 2 0,-3 0 0,-6 1-1,1 1 0,-5 1 1,0-1-1,0 1 0,1 0 0,1 0 1,-1 0 0,0-2 0,1 2 0,-1 0 0,1 0-1,-1-1 1,1 1-1,-1-2 2,-1 0-1,0-5-1,0-7-1,-6-3-2,-4-2 1,-4 4 0,-2 0 0,-4 3 0,-2 2-1,-3 3 2,1-2-1,-1 4 1,-1 0 1,2 0-1,0 2 1,1-2 0,5 1 1,1 0 0,0 0-1,7 1 1,0-1 0,4 3 0,6 1 0,-1-2 1,1 2-1,-2 0 0,1-1-1,-1 1 1,1 0 0,0 0 0,-1 0-1,1 0 0,1 0 0,0 0-1,0 8 1,7 2 0,6 3 0,0-1 0,3-2 1,0-3-3,4 1 2,0-1 1,2 0-1,1 0 3,0-4-3,-2 1 1,2-1 0,-8-1-1,3-2 0,-5 3 2,-2-3-2,3 0-1,-8 0 2,6 0-3,-6 0 2,0 0 0,1 0-1,-7 0 1,0 0 1,0 0 2,1 2-3,4 1 0,-1-1 2,0 8-5,-1 2 4,-3 5 1,0 6-2,-5 2 0,-4 2 0,-4 2-3,3 4 1,-2 0 5,-1-1-6,3-2 5,1-3 1,2-8-5,1 0 4,3-9-2,2-5 0,-1 0 1,2-5 0,-1 0 1,1 0-1,0 2 1,-1 0-1,1-1 0,-2 1 0,2-1 0,0 0 0,0-1 0,0 3-2,0-3 1,0 0-2,0 0-1,-1 2 0,1-2-4,0 0-5,0 1-9,0-1-12,0 0-28,1-7-39,5-6-85,4-7-130</inkml:trace>
  <inkml:trace contextRef="#ctx0" brushRef="#br0" timeOffset="8280.4736">17424 12545 126,'0'0'55,"0"0"-7,0 0-3,0 0-4,0 0-7,0 0-1,0 0-2,0 0 2,0 0-1,26 5-1,-25-5 1,1 0 0,-1 2 1,1-2 2,-1 0-1,1 2-6,-1-2 0,-1 0-8,0 0-4,2 0-1,-2-2-3,0-7 0,-3 1 0,-6-5-5,-1 1 2,-3 2-6,-3-4 1,3 5-2,1 3 0,2 1 3,0 2-3,0 0-1,4 1 0,-5 2-4,5 0 4,-6 0-1,-5 0-1,4 10 1,-6 0 0,6 4-3,-1 1 1,0 3 5,0 2-4,2 1 5,-2 2-3,2 0-1,2-1 1,0 3-2,3-1 1,1 2-1,2-1 0,2 1 0,1 1 1,1 0 0,0-2 0,3 0-1,4-1 1,0-2-1,5 2 0,-2-4 1,3-3-1,1 2 1,3-3 0,1 1-1,2-3 1,-1-1 0,3-3-1,-2 0 1,-1 0 0,1-1 0,0-1 2,-2-1-3,-4-3 1,1-1 0,-6 0 0,2-3 0,1 0 1,-4 0 0,5-5 1,-4-5-1,4-5 0,-6-1 1,-1-4-1,-2 0 1,1-3-2,-4-3 2,2-2-1,-3 2 0,0 6 0,0-2 1,0 10-2,0 0 3,0 0-1,0 6-1,0 1 2,-1 1-2,-1-1 1,1 1 0,-1-1-1,2 5 0,-1-2 2,1 2-3,-2 0 1,1 0-2,1-2 0,-2 2 1,2 0-1,-1 0 1,-1 0 0,2 12-2,0 4 3,0 10-2,0 4 1,3 6 1,2 1-1,-1 4-1,2 0 3,-2 3-2,2 1-3,0 0 6,0 0-6,-2-1 3,3-1 1,-1-4-3,0 1 3,1-1-2,0 0 1,0 1 1,-2-2-2,-4 1 1,-1-3 1,0-2-2,-1-3 1,-7-6-1,-2-5 1,-1-5 0,2-5 3,-7-5-1,0-3-2,-4-2 0,-6-7-1,3-5 2,1-3 1,2-1 1,0-4-1,4 1-1,0-3 0,3 0-1,2-2 0,2 2 3,1-1-3,5-1 2,2-1-2,1-4 0,0 0 0,9-5 2,1-1-4,6-1 3,0-2-2,2 2 3,3-1 1,-2 3-5,1 4 3,-4 5-5,1 3 2,-5 8-2,-1 4-1,-5 3-5,-3 4-1,1 3-3,-4 0-1,5 0-4,0 0-8,-1 0-16,5 3-41,-6 1-99,2 4-124</inkml:trace>
  <inkml:trace contextRef="#ctx0" brushRef="#br0" timeOffset="9467.5415">17884 12869 470,'0'0'50,"0"0"7,0 0-2,0 0-11,0 0-14,0 0-6,0 0-5,-22-80-1,18 73 0,1 4-3,0-1-5,-3 4-2,0 0-3,-5 0-1,-4 0 1,1 4-3,-4 8 1,3 4-1,0 4 0,-1 3-1,3 3 1,0-1-2,3 4 2,0-1 0,1-1-1,4-1-2,2-7 2,1-1-4,2 2 3,0-4 0,7 4-1,0-8 1,2-3-1,1-1 1,0-4 1,3 1-2,-4-2 1,3-3 2,-2 0-3,-1 0 1,5-8 0,-5-4-3,2-7 4,-2 0-2,-2-4 2,-3-1 0,-1-2 0,-1 0 3,-2 1-3,1 4 0,-1 4 0,0 5 0,0 7 1,0-2 1,0 7-2,0-1-1,0 1 0,0 0-4,2 0 4,-1 0 0,2 13 1,1 6 1,2 3-2,0 0-2,0-2 2,-2-7 0,2-1-1,-2-4 2,2 0-2,0-1 1,0-1-1,-1-1 0,-1-2 0,5-1 0,-3 0-1,-2-2 2,9 0-1,-2 0 3,2-7-3,4-7 1,-4-4 0,0-7-1,-3-5 1,-1-4 3,1-4-3,-4-5 1,-2-1-2,-3 0 1,-1 0 1,0 0 2,-4 4 0,-3 1 0,-3 3 1,3 4-5,-1 5 6,2 9-5,3 6 3,2 8 0,1 4-1,0 0-2,0 0 0,0 0-1,-2 0 0,-1 0 1,-3 6 0,1 8 3,1 7-4,2 4 3,2 2-3,0 4 0,5 1 1,2 5 0,3 3 1,0 4-1,1 4 1,1 0-2,0-1 1,2-2-3,-1-3 3,1-7 0,0-8 1,-5-10-1,2-4-1,-4-6-1,-4-7 2,6 0 0,0-3 0,2-9 2,2-7-1,-3-2 0,-3-3-1,-1-1 1,0-2-1,-1 8 0,-1 3-1,-2 3 2,-2 8-2,2 0 2,-2-1 0,0 0-1,0 0 0,1 2 0,-1 4 0,0-2 1,0 2-1,0-1-1,2-1 0,-2 2 0,0-1 0,3 1-1,3 6 1,1 8-1,3 4 3,2 6-2,-1-2 2,4 4-1,-1-6 1,2-2-2,0-3 1,-5-6-1,-3-2 0,0-6 2,2-1-1,2-5 1,0-7-1,-2-6 1,-6-5-1,-1-3 2,-3-3-2,0 0 1,-2-2-1,-3 2 2,-5 2-1,1 5 1,-1 0-1,-2 5 0,4 5 0,-1 2 0,1 3 0,-1 2 0,1 0-1,4 3 1,-6 1-1,4 1-1,-4 0 1,-2 6-2,4 8 1,-2 3-2,4 5 1,3-3 0,1-2 0,2 3-3,0-8-3,0 6-8,0-5-12,0-9-31,3 2-54,3-6-178,6 0-28</inkml:trace>
  <inkml:trace contextRef="#ctx0" brushRef="#br0" timeOffset="10282.5881">18643 12856 442,'0'0'68,"0"0"-3,0 0-9,0 0-13,0 0-13,0 0-10,0 0-6,0 0-3,0 0 1,-31 49-1,31-41 1,0 4-1,0-3-4,0-1 0,0-3 0,2-1-1,-2-4 2,0 0-1,0 0 2,0 0 1,0 3-1,4-3-1,2-10-2,-2-7-1,0-7-2,-1-3 1,-1-5-3,-1 2 1,-1-4-1,0 4 2,2 6-2,-2 4 1,0 8-1,0 5 0,1 3-2,-1 4 0,0-1 0,0 1 0,3 0 1,2 13-1,1 8 1,0 6 0,0 2 0,-1 0 0,-1-3 1,-1-7-1,0-4 1,-2-5-1,2-5 0,-2 0 0,-1-5 0,0 0 0,0 0 1,2 0 0,-1 2 0,1-2 0,2 0-1,0 0 1,2-7 0,0-1-1,-3 4 1,1-4 0,-1 3-1,-2 1 1,4-5-1,-1 0 1,-1-1-2,3-5 2,1 0 0,-1-2 0,1-4 1,-1 1-1,0-2-1,2 4 0,-3 4 0,-1-1 1,-1 4 0,1 2-1,1-1-1,-4 5 1,3 3-2,-4 2 0,6 0 1,4 0-2,5 12 2,1 6 0,-5 6 0,1 3 1,-5 3 1,-1 1 0,-3-4 0,-2-7-1,-1-2 1,0-8 0,-1-1-1,-2 1-1,0-7 0,-4 2 0,2-3 0,1 0-3,-9-2-2,6 0-7,-6 0-9,-2-5-14,2-1-28,-5-5-40,4 1-62,-4-7-141</inkml:trace>
  <inkml:trace contextRef="#ctx0" brushRef="#br0" timeOffset="10464.5985">18546 12380 737,'0'0'13,"0"0"2,0 0 6,0 0 0,0 0-7,0 0-3,0 0-12,0 0-5,0 0-11,0 0-18,-11-7-36,11 7-76,0 0-159</inkml:trace>
  <inkml:trace contextRef="#ctx0" brushRef="#br0" timeOffset="11127.6364">19269 12460 548,'0'0'28,"0"0"13,0 0 2,0 0-2,0 0-9,0 0-10,0 0-8,0 0-4,0 0-2,66-94 0,-59 57 0,-2-1-2,-4-2 2,-1 2-3,0 1 2,-4 1 0,-6 4 0,-2 2 0,-2 3 1,-1 5-4,2 8 2,2 4-2,2 3-1,5 6 0,1 0 0,-2 1-1,-2 4-2,-3 11 1,-1 7-2,5 4 2,1 5-1,4 4 0,1 3-1,0 3 2,1 2-2,5 0 2,0 4 0,1 2-1,3 2 0,0 4-1,1 4 1,3 4-1,-1 3 0,1 3 2,-2 1 0,-1-5 1,-3-2-1,-2-9 3,-3-6-4,-1-7-2,0-7 5,-2-12-4,1-8 3,-1-8-1,0-6-1,0 6-1,0 0 1,0 1-2,0 3 2,0-4 0,0-2-3,0 7 2,0-5-1,0-1 0,0 3-1,0-3-3,-1-2-7,-8 1-9,-3-4-15,-6 0-21,-7-12-30,2-4-30,1-8-78,1-3-84</inkml:trace>
  <inkml:trace contextRef="#ctx0" brushRef="#br0" timeOffset="11594.6632">19172 12794 651,'0'0'28,"0"0"4,0 0 0,0 0-4,0 0-6,0 0-10,0 0-6,69-82-2,-53 71-5,0 1 2,0-1-1,1 2 1,2 0 1,-3 0 0,-3 1-3,0 0 2,-4 4 0,-5 1 1,7 0 3,-6 1-3,-1 2 2,1-3-1,-5 3 1,0 0 0,0 0 2,1 0-4,1 0 0,-1 0-1,1 0-3,-1 0 4,4-4 0,3-2-1,-1-1 1,2-2-2,-1-6 0,0 0-1,0-6 3,1 1-4,-5 5 3,1 1-3,-3 7 1,0 3 1,-1-1-2,-1 5 2,0-2-1,0 2 0,2 0-1,-2 0 2,1 0 0,1 0 2,1 12-4,0 5 5,1 6-5,0-1 2,-1 2 3,1-2-1,-1 1-2,0 0 0,2-2 0,-2 0-2,-2-6 4,1 0-2,-1-5 0,-1-5-2,1 2 0,-1-7-2,0 0-3,0 0-9,0 0-15,0 1-30,0-1-34,0-3-77,0-7-128</inkml:trace>
  <inkml:trace contextRef="#ctx0" brushRef="#br0" timeOffset="11755.6724">19439 12368 480,'0'0'-2,"0"0"2,0 0-3,0 0-12,0 0-23,0 0-69,0 0-128</inkml:trace>
  <inkml:trace contextRef="#ctx0" brushRef="#br0" timeOffset="12146.6947">19705 12555 383,'0'0'25,"0"0"4,0 0 3,0 0 1,0 0-7,0 0 3,0 0-3,0 0 4,45-77 2,-44 59 1,-1-3-3,0-1-2,-1 2-4,-5-1-3,1 6-4,0 8-5,2 1-6,0 4-1,-3 2-1,2 0-4,-4 2 0,-3 6 0,6 2-3,-4 4 2,6 3 0,2-5 1,-1 8-1,2-3 1,0 3-2,2 7 1,5-2 3,-1 0-4,-1 1 6,1-2-4,-1 1 0,2-4 1,-3-6-1,0-1 0,-1-7-1,2 1 0,1 0 1,-3-5-1,-1 0-1,4-3-5,4 0-9,0 0-16,5-10-32,-2 0-48,-2-7-161,2-1-26</inkml:trace>
  <inkml:trace contextRef="#ctx0" brushRef="#br0" timeOffset="12586.7199">19976 12100 590,'0'0'75,"0"0"-12,0 0-17,0 0-15,0 0-9,0 0-6,0 0-4,0 0-2,0 0-4,0 0-3,-42-45-1,39 70-2,0 14 2,3 4-2,0 6 2,6 2-2,-2-3 2,2 0-4,-2-1 3,2-4-1,1-4-3,-3-4 5,1-5-4,-2-8 0,1-5 2,-2-7-1,-1-6 0,2 6-1,-2-5-2,1 0-5,-1-1-2,-1-4-7,0 0-12,0 0-26,6 0-34,0-4-89,0-6-123</inkml:trace>
  <inkml:trace contextRef="#ctx0" brushRef="#br0" timeOffset="13210.7556">20282 12340 600,'0'0'46,"0"0"4,0 0-9,0 0-12,0 0-11,0 0-3,0 0-6,-78-73-3,70 73-1,-3 6-2,-2 7 0,3 3-1,3 4 0,1 2 1,0 2-1,-1 3 0,3-1-2,-1-1 1,3 2 2,-1 0-5,1-4 6,1 1-7,1 0 3,0-2-1,1-7 1,2-1-1,1-4 2,2-3-2,0 2 0,3-4 0,-1 1-2,1-6 2,5 0 1,0-4 0,1-6 0,-3-5 1,-2-5 0,-1-4-1,-4-5-1,-2-3 4,-1-4-4,-2-3 4,0-2-1,-2-2 0,-5 0 2,-3-1 0,-3 0 5,0 1-1,-4 5 3,0 1-2,2 5 1,3 6-4,2 10 0,4 5-1,5 8 0,1 3-1,-1-2-1,1 2-2,-2 0-2,1 0 0,1 0-2,0 3 3,0 15-1,1 9 2,6 8-2,5 2 1,-2 3-1,2 3 0,2 2-1,-1 2 1,1-1-3,-2-2 1,0-5-1,-1-1-7,-1-5 2,2-3-6,1-3 1,-4-10 2,-1-3-6,-1-4-10,-4-5-21,2-1-27,-5-4-35,0 0-68,0 0-104</inkml:trace>
  <inkml:trace contextRef="#ctx0" brushRef="#br0" timeOffset="13995.8005">18494 13378 683,'0'0'0,"0"0"6,0 0 15,0 0 7,0 0 3,0 0-4,0 0-11,0 0-7,0 0-3,0 0-1,-28 12 0,28-12 1,0 0 1,2 1 1,11 1-3,3 1 0,5 0-2,1 2 1,0-1-3,4-1 2,0 0-1,3 1 1,3-4 2,1 0-2,3 0 0,4 0-2,2-2 1,4-4 0,2-3 1,3-1-1,1 0 0,0-2 0,1 0-3,1-1 1,-1 0 2,1 1-2,1 0 1,1 2 0,4-4 0,-1 4-1,1 0 2,1-2-1,-2 2 0,1-2-1,-3 0 0,-2 0 0,-2-2-2,-3-1 5,-1 1-5,-2-1 5,-3 1-2,-3 2 0,-2 2 0,-3 0-1,0 1 0,-4 4 0,-2 0-1,-1 3 2,-4 1-1,-5 1 2,0 0-2,-2-2 0,-4 2 0,4 0 1,-7 0-1,-5 0 2,0 0-3,-2-2 1,3 2 0,-1 0-1,0 0 1,-6 0 0,0 0 0,0 0 0,6 0 0,-1 0 0,0 0 1,2 0-1,-7 0-1,4 0 2,2 0-1,0 0 0,0 0 0,-1 0 0,1 0 0,-2-3-2,2 3-4,-6 0-4,0 0-10,0 0-13,0-10-28,0 1-56,0-6-169,0 2-42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B202E-0D2D-4423-A4F2-34C090ABDBFB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1E367-AE77-457B-BE1B-03E67BBB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34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34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6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62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Ajit Pal    IIT Kharagpur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1BEDE5D3-1DE3-814F-B9A7-43BE8B0E7E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071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0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62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99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93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7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95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95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8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14B1C-8979-447F-804F-729F00EB3D65}" type="datetimeFigureOut">
              <a:rPr lang="en-US" smtClean="0"/>
              <a:pPr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6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customXml" Target="../ink/ink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61509" y="2666706"/>
            <a:ext cx="843049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Course Name: Hardware Security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</a:rPr>
              <a:t>Faculty Name: Prof </a:t>
            </a:r>
            <a:r>
              <a:rPr lang="en-US" sz="2400" b="1" dirty="0" err="1">
                <a:solidFill>
                  <a:srgbClr val="002060"/>
                </a:solidFill>
              </a:rPr>
              <a:t>Debdeep</a:t>
            </a:r>
            <a:r>
              <a:rPr lang="en-US" sz="2400" b="1" dirty="0">
                <a:solidFill>
                  <a:srgbClr val="002060"/>
                </a:solidFill>
              </a:rPr>
              <a:t> </a:t>
            </a:r>
            <a:r>
              <a:rPr lang="en-US" sz="2400" b="1" dirty="0" err="1">
                <a:solidFill>
                  <a:srgbClr val="002060"/>
                </a:solidFill>
              </a:rPr>
              <a:t>Mukhopadhyay</a:t>
            </a:r>
            <a:endParaRPr lang="en-US" sz="2400" b="1" dirty="0">
              <a:solidFill>
                <a:srgbClr val="002060"/>
              </a:solidFill>
            </a:endParaRP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Department </a:t>
            </a:r>
            <a:r>
              <a:rPr lang="en-US" sz="2400" b="1" dirty="0">
                <a:solidFill>
                  <a:srgbClr val="002060"/>
                </a:solidFill>
              </a:rPr>
              <a:t>: Computer Science and Engineering</a:t>
            </a:r>
          </a:p>
          <a:p>
            <a:pPr algn="ctr"/>
            <a:r>
              <a:rPr lang="en-US" sz="2400" b="1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0792" y="4388812"/>
            <a:ext cx="77341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Topic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Lecture 7: Hardware Design for Finite Field Inverse</a:t>
            </a:r>
          </a:p>
        </p:txBody>
      </p:sp>
    </p:spTree>
    <p:extLst>
      <p:ext uri="{BB962C8B-B14F-4D97-AF65-F5344CB8AC3E}">
        <p14:creationId xmlns:p14="http://schemas.microsoft.com/office/powerpoint/2010/main" val="113139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272" y="26231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Performance of Inversion Hardware on Xilinx </a:t>
            </a:r>
            <a:r>
              <a:rPr lang="en-US" sz="3600" dirty="0" err="1">
                <a:solidFill>
                  <a:schemeClr val="tx2"/>
                </a:solidFill>
              </a:rPr>
              <a:t>Virtex</a:t>
            </a:r>
            <a:r>
              <a:rPr lang="en-US" sz="3600" dirty="0">
                <a:solidFill>
                  <a:schemeClr val="tx2"/>
                </a:solidFill>
              </a:rPr>
              <a:t> 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" y="1771396"/>
            <a:ext cx="10058400" cy="172702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231360" y="3173400"/>
              <a:ext cx="5712120" cy="1077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7680" y="3166560"/>
                <a:ext cx="5741280" cy="109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293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12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393040" y="3623040"/>
              <a:ext cx="1735560" cy="497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0800" y="3608280"/>
                <a:ext cx="1763280" cy="52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429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8472" y="421023"/>
            <a:ext cx="7866888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Conclusion</a:t>
            </a:r>
            <a:r>
              <a:rPr lang="en-US" sz="2000" b="1" dirty="0">
                <a:solidFill>
                  <a:srgbClr val="002060"/>
                </a:solidFill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en-US" b="1" dirty="0"/>
              <a:t>We studied a very important finite field operations in characteristic 2:</a:t>
            </a:r>
          </a:p>
          <a:p>
            <a:pPr>
              <a:lnSpc>
                <a:spcPct val="200000"/>
              </a:lnSpc>
            </a:pPr>
            <a:r>
              <a:rPr lang="en-US" b="1" dirty="0"/>
              <a:t>	Finite Field Inverse</a:t>
            </a:r>
          </a:p>
          <a:p>
            <a:pPr>
              <a:lnSpc>
                <a:spcPct val="200000"/>
              </a:lnSpc>
            </a:pPr>
            <a:r>
              <a:rPr lang="en-US" b="1" dirty="0"/>
              <a:t>                  </a:t>
            </a:r>
            <a:r>
              <a:rPr lang="en-US" b="1" dirty="0" err="1"/>
              <a:t>Itoh-Tsujii</a:t>
            </a:r>
            <a:r>
              <a:rPr lang="en-US" b="1" dirty="0"/>
              <a:t> Inversion Algorithm</a:t>
            </a:r>
          </a:p>
          <a:p>
            <a:pPr>
              <a:lnSpc>
                <a:spcPct val="200000"/>
              </a:lnSpc>
            </a:pPr>
            <a:r>
              <a:rPr lang="en-US" b="1" dirty="0"/>
              <a:t>                  Generalization</a:t>
            </a:r>
          </a:p>
          <a:p>
            <a:pPr>
              <a:lnSpc>
                <a:spcPct val="200000"/>
              </a:lnSpc>
            </a:pPr>
            <a:r>
              <a:rPr lang="en-US" b="1" dirty="0"/>
              <a:t>                  Hardware Design of finite Field Inverse</a:t>
            </a:r>
          </a:p>
          <a:p>
            <a:pPr>
              <a:lnSpc>
                <a:spcPct val="200000"/>
              </a:lnSpc>
            </a:pPr>
            <a:r>
              <a:rPr lang="en-US" b="1" dirty="0"/>
              <a:t> </a:t>
            </a:r>
          </a:p>
          <a:p>
            <a:pPr>
              <a:lnSpc>
                <a:spcPct val="200000"/>
              </a:lnSpc>
            </a:pPr>
            <a:endParaRPr lang="en-US" b="1" dirty="0"/>
          </a:p>
          <a:p>
            <a:pPr>
              <a:lnSpc>
                <a:spcPct val="200000"/>
              </a:lnSpc>
            </a:pPr>
            <a:endParaRPr lang="en-US" b="1" dirty="0"/>
          </a:p>
          <a:p>
            <a:pPr>
              <a:lnSpc>
                <a:spcPct val="200000"/>
              </a:lnSpc>
            </a:pPr>
            <a:r>
              <a:rPr lang="en-US" b="1" dirty="0"/>
              <a:t> </a:t>
            </a:r>
          </a:p>
          <a:p>
            <a:pPr>
              <a:lnSpc>
                <a:spcPct val="200000"/>
              </a:lnSpc>
            </a:pPr>
            <a:endParaRPr lang="en-US" sz="20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730400" y="4318560"/>
              <a:ext cx="2680200" cy="733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16000" y="4303800"/>
                <a:ext cx="2709720" cy="76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441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9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94745" y="279400"/>
            <a:ext cx="6810664" cy="2440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667" dirty="0">
                <a:solidFill>
                  <a:srgbClr val="C00000"/>
                </a:solidFill>
              </a:rPr>
              <a:t> Concepts Covered: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>
                <a:solidFill>
                  <a:srgbClr val="C00000"/>
                </a:solidFill>
              </a:rPr>
              <a:t>Hardware Design of Itoh-</a:t>
            </a:r>
            <a:r>
              <a:rPr lang="en-US" sz="2667" dirty="0" err="1">
                <a:solidFill>
                  <a:srgbClr val="C00000"/>
                </a:solidFill>
              </a:rPr>
              <a:t>Tsujii</a:t>
            </a:r>
            <a:endParaRPr lang="en-US" sz="2667" dirty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>
                <a:solidFill>
                  <a:srgbClr val="C00000"/>
                </a:solidFill>
              </a:rPr>
              <a:t>Performance of the Hardware Circuit </a:t>
            </a:r>
          </a:p>
        </p:txBody>
      </p:sp>
    </p:spTree>
    <p:extLst>
      <p:ext uri="{BB962C8B-B14F-4D97-AF65-F5344CB8AC3E}">
        <p14:creationId xmlns:p14="http://schemas.microsoft.com/office/powerpoint/2010/main" val="355397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/>
          </p:cNvSpPr>
          <p:nvPr>
            <p:ph type="title"/>
          </p:nvPr>
        </p:nvSpPr>
        <p:spPr bwMode="auto">
          <a:xfrm>
            <a:off x="790113" y="430213"/>
            <a:ext cx="103632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2"/>
                </a:solidFill>
                <a:ea typeface="ＭＳ Ｐゴシック" pitchFamily="34" charset="-128"/>
              </a:rPr>
              <a:t>Quad </a:t>
            </a:r>
            <a:r>
              <a:rPr lang="en-US" dirty="0" err="1">
                <a:solidFill>
                  <a:schemeClr val="tx2"/>
                </a:solidFill>
                <a:ea typeface="ＭＳ Ｐゴシック" pitchFamily="34" charset="-128"/>
              </a:rPr>
              <a:t>Itoh</a:t>
            </a:r>
            <a:r>
              <a:rPr lang="en-US" dirty="0">
                <a:solidFill>
                  <a:schemeClr val="tx2"/>
                </a:solidFill>
                <a:ea typeface="ＭＳ Ｐゴシック" pitchFamily="34" charset="-128"/>
              </a:rPr>
              <a:t> </a:t>
            </a:r>
            <a:r>
              <a:rPr lang="en-US" dirty="0" err="1">
                <a:solidFill>
                  <a:schemeClr val="tx2"/>
                </a:solidFill>
                <a:ea typeface="ＭＳ Ｐゴシック" pitchFamily="34" charset="-128"/>
              </a:rPr>
              <a:t>Tsujii</a:t>
            </a:r>
            <a:r>
              <a:rPr lang="en-US" dirty="0">
                <a:solidFill>
                  <a:schemeClr val="tx2"/>
                </a:solidFill>
                <a:ea typeface="ＭＳ Ｐゴシック" pitchFamily="34" charset="-128"/>
              </a:rPr>
              <a:t> Algorithm</a:t>
            </a:r>
          </a:p>
        </p:txBody>
      </p:sp>
      <p:sp>
        <p:nvSpPr>
          <p:cNvPr id="26648" name="Rectangle 3"/>
          <p:cNvSpPr>
            <a:spLocks noGrp="1"/>
          </p:cNvSpPr>
          <p:nvPr>
            <p:ph type="body" sz="half" idx="1"/>
          </p:nvPr>
        </p:nvSpPr>
        <p:spPr>
          <a:xfrm>
            <a:off x="340188" y="4931377"/>
            <a:ext cx="8049210" cy="1189037"/>
          </a:xfrm>
        </p:spPr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We now require 115 quads (instead of 232) and 9 multiplications. We save 7 clock cycles.</a:t>
            </a:r>
          </a:p>
        </p:txBody>
      </p:sp>
      <p:graphicFrame>
        <p:nvGraphicFramePr>
          <p:cNvPr id="26646" name="Object 22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6073991"/>
              </p:ext>
            </p:extLst>
          </p:nvPr>
        </p:nvGraphicFramePr>
        <p:xfrm>
          <a:off x="2160110" y="1377735"/>
          <a:ext cx="4648200" cy="334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Bitmap Image" r:id="rId3" imgW="4057143" imgH="2924583" progId="PBrush">
                  <p:embed/>
                </p:oleObj>
              </mc:Choice>
              <mc:Fallback>
                <p:oleObj name="Bitmap Image" r:id="rId3" imgW="4057143" imgH="2924583" progId="PBrush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110" y="1377735"/>
                        <a:ext cx="4648200" cy="334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59293" y="2192784"/>
            <a:ext cx="136716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We set n=2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75503" y="1713390"/>
            <a:ext cx="3577701" cy="2585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Initial Pre-computation: </a:t>
            </a:r>
          </a:p>
          <a:p>
            <a:r>
              <a:rPr lang="en-US" dirty="0"/>
              <a:t>To compute the cube, the multiplier is used for 2 clock cycles. Remember there is no squarer.</a:t>
            </a:r>
          </a:p>
          <a:p>
            <a:endParaRPr lang="en-US" dirty="0"/>
          </a:p>
          <a:p>
            <a:r>
              <a:rPr lang="en-US" dirty="0"/>
              <a:t>Likewise, the final squaring also is done by a multiplication step.</a:t>
            </a:r>
          </a:p>
          <a:p>
            <a:endParaRPr lang="en-US" dirty="0"/>
          </a:p>
          <a:p>
            <a:r>
              <a:rPr lang="en-US" dirty="0"/>
              <a:t>So, in total 12 multiplications.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350640" y="486000"/>
              <a:ext cx="10441440" cy="4130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6960" y="471240"/>
                <a:ext cx="10469160" cy="416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890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Estimating the number of clock cycles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#Multiplications: l-2+3=l+1. Note that 2 multiplications are needed initially for pre-computation, and one for final squaring.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Difference in clock cycle: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757" y="2797302"/>
            <a:ext cx="5646283" cy="11529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878" y="4085145"/>
            <a:ext cx="2248154" cy="13086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3419856" y="4864123"/>
            <a:ext cx="1609344" cy="39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5267" y="4864123"/>
            <a:ext cx="365760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can be as high as (m-1)/2 for GF(2</a:t>
            </a:r>
            <a:r>
              <a:rPr lang="en-US" baseline="30000" dirty="0"/>
              <a:t>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714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Hardware Architecture for Quad ITA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98" y="1359281"/>
            <a:ext cx="5235292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492" y="1359281"/>
            <a:ext cx="4017675" cy="28473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197720" y="530280"/>
              <a:ext cx="10322640" cy="5337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3680" y="516960"/>
                <a:ext cx="10350720" cy="536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341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752" y="9994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Control Word Design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698" y="1027906"/>
            <a:ext cx="3314446" cy="4753538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74" y="1027906"/>
            <a:ext cx="5235292" cy="435133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86200" y="300240"/>
              <a:ext cx="11054160" cy="61822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600" y="287280"/>
                <a:ext cx="11079720" cy="620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243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92" y="16395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Number of Cascades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296" y="1148969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Number of quad circuits (u</a:t>
            </a:r>
            <a:r>
              <a:rPr lang="en-US" baseline="-25000" dirty="0"/>
              <a:t>s</a:t>
            </a:r>
            <a:r>
              <a:rPr lang="en-US" dirty="0"/>
              <a:t>) has an influence on the clock-cycles, frequency, and area requirements.</a:t>
            </a:r>
          </a:p>
          <a:p>
            <a:r>
              <a:rPr lang="en-US" dirty="0"/>
              <a:t>Decreasing u</a:t>
            </a:r>
            <a:r>
              <a:rPr lang="en-US" baseline="-25000" dirty="0"/>
              <a:t>s</a:t>
            </a:r>
            <a:r>
              <a:rPr lang="en-US" dirty="0"/>
              <a:t> would reduce area, but also increase clock cycles.</a:t>
            </a:r>
          </a:p>
          <a:p>
            <a:r>
              <a:rPr lang="en-US" dirty="0"/>
              <a:t>Let a quad circuit require </a:t>
            </a:r>
            <a:r>
              <a:rPr lang="en-US" dirty="0" err="1"/>
              <a:t>l</a:t>
            </a:r>
            <a:r>
              <a:rPr lang="en-US" baseline="-25000" dirty="0" err="1"/>
              <a:t>p</a:t>
            </a:r>
            <a:r>
              <a:rPr lang="en-US" dirty="0"/>
              <a:t> LUTs and have a combinational delay of t</a:t>
            </a:r>
            <a:r>
              <a:rPr lang="en-US" baseline="-25000" dirty="0"/>
              <a:t>p</a:t>
            </a:r>
            <a:r>
              <a:rPr lang="en-US" dirty="0"/>
              <a:t>.</a:t>
            </a:r>
          </a:p>
          <a:p>
            <a:r>
              <a:rPr lang="en-US" dirty="0"/>
              <a:t>A cascade of u</a:t>
            </a:r>
            <a:r>
              <a:rPr lang="en-US" baseline="-25000" dirty="0"/>
              <a:t>s</a:t>
            </a:r>
            <a:r>
              <a:rPr lang="en-US" dirty="0"/>
              <a:t> quad circuits would require u</a:t>
            </a:r>
            <a:r>
              <a:rPr lang="en-US" baseline="-25000" dirty="0"/>
              <a:t>s</a:t>
            </a:r>
            <a:r>
              <a:rPr lang="en-US" dirty="0"/>
              <a:t>. </a:t>
            </a:r>
            <a:r>
              <a:rPr lang="en-US" dirty="0" err="1"/>
              <a:t>l</a:t>
            </a:r>
            <a:r>
              <a:rPr lang="en-US" baseline="-25000" dirty="0" err="1"/>
              <a:t>p</a:t>
            </a:r>
            <a:r>
              <a:rPr lang="en-US" dirty="0"/>
              <a:t> LUTs and have a delay of u</a:t>
            </a:r>
            <a:r>
              <a:rPr lang="en-US" baseline="-25000" dirty="0"/>
              <a:t>s</a:t>
            </a:r>
            <a:r>
              <a:rPr lang="en-US" dirty="0"/>
              <a:t>. </a:t>
            </a:r>
            <a:r>
              <a:rPr lang="en-US" dirty="0" err="1"/>
              <a:t>t</a:t>
            </a:r>
            <a:r>
              <a:rPr lang="en-US" baseline="-25000" dirty="0" err="1"/>
              <a:t>p</a:t>
            </a:r>
            <a:r>
              <a:rPr lang="en-US" dirty="0"/>
              <a:t> .</a:t>
            </a:r>
          </a:p>
          <a:p>
            <a:r>
              <a:rPr lang="en-US" dirty="0"/>
              <a:t>In order that the </a:t>
            </a:r>
            <a:r>
              <a:rPr lang="en-US" dirty="0" err="1"/>
              <a:t>quadblock</a:t>
            </a:r>
            <a:r>
              <a:rPr lang="en-US" dirty="0"/>
              <a:t> does not alter the frequency of operation u</a:t>
            </a:r>
            <a:r>
              <a:rPr lang="en-US" baseline="-25000" dirty="0"/>
              <a:t>s</a:t>
            </a:r>
            <a:r>
              <a:rPr lang="en-US" dirty="0"/>
              <a:t> should be selected such that u</a:t>
            </a:r>
            <a:r>
              <a:rPr lang="en-US" baseline="-25000" dirty="0"/>
              <a:t>s</a:t>
            </a:r>
            <a:r>
              <a:rPr lang="en-US" dirty="0"/>
              <a:t>. </a:t>
            </a:r>
            <a:r>
              <a:rPr lang="en-US" dirty="0" err="1"/>
              <a:t>t</a:t>
            </a:r>
            <a:r>
              <a:rPr lang="en-US" baseline="-25000" dirty="0" err="1"/>
              <a:t>p</a:t>
            </a:r>
            <a:r>
              <a:rPr lang="en-US" dirty="0"/>
              <a:t> is less than the critical path, which is of the multiplier circuit.</a:t>
            </a:r>
          </a:p>
          <a:p>
            <a:r>
              <a:rPr lang="en-US" dirty="0"/>
              <a:t>So, we make u</a:t>
            </a:r>
            <a:r>
              <a:rPr lang="en-US" baseline="-25000" dirty="0"/>
              <a:t>s</a:t>
            </a:r>
            <a:r>
              <a:rPr lang="en-US" dirty="0"/>
              <a:t>. </a:t>
            </a:r>
            <a:r>
              <a:rPr lang="en-US" dirty="0" err="1"/>
              <a:t>t</a:t>
            </a:r>
            <a:r>
              <a:rPr lang="en-US" baseline="-25000" dirty="0" err="1"/>
              <a:t>p</a:t>
            </a:r>
            <a:r>
              <a:rPr lang="en-US" dirty="0"/>
              <a:t> close to the multiplier delay.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91560" y="921240"/>
              <a:ext cx="5111280" cy="190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480" y="907560"/>
                <a:ext cx="5129640" cy="21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029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96" y="10909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Number of Cascades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1110726"/>
            <a:ext cx="6788912" cy="46322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280" y="1773936"/>
            <a:ext cx="1737360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Experiments on Virtex-4 FPGA for GF(2</a:t>
            </a:r>
            <a:r>
              <a:rPr lang="en-US" baseline="30000" dirty="0"/>
              <a:t>233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55680" y="1755000"/>
              <a:ext cx="7439040" cy="40366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720" y="1739880"/>
                <a:ext cx="7464960" cy="406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692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/>
          </p:cNvSpPr>
          <p:nvPr>
            <p:ph type="title"/>
          </p:nvPr>
        </p:nvSpPr>
        <p:spPr bwMode="auto">
          <a:xfrm>
            <a:off x="319596" y="203311"/>
            <a:ext cx="10795247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900" dirty="0">
                <a:solidFill>
                  <a:schemeClr val="tx2"/>
                </a:solidFill>
              </a:rPr>
              <a:t>Performance of Quad-</a:t>
            </a:r>
            <a:r>
              <a:rPr lang="en-US" sz="3900" dirty="0" err="1">
                <a:solidFill>
                  <a:schemeClr val="tx2"/>
                </a:solidFill>
              </a:rPr>
              <a:t>ItohTsujii</a:t>
            </a:r>
            <a:r>
              <a:rPr lang="en-US" sz="3900" dirty="0">
                <a:solidFill>
                  <a:schemeClr val="tx2"/>
                </a:solidFill>
              </a:rPr>
              <a:t> on </a:t>
            </a:r>
            <a:r>
              <a:rPr lang="en-US" sz="3900" dirty="0" err="1">
                <a:solidFill>
                  <a:schemeClr val="tx2"/>
                </a:solidFill>
              </a:rPr>
              <a:t>Virtex</a:t>
            </a:r>
            <a:r>
              <a:rPr lang="en-US" sz="3900" dirty="0">
                <a:solidFill>
                  <a:schemeClr val="tx2"/>
                </a:solidFill>
              </a:rPr>
              <a:t> 4 and 5 Platforms</a:t>
            </a:r>
          </a:p>
        </p:txBody>
      </p:sp>
      <p:pic>
        <p:nvPicPr>
          <p:cNvPr id="57446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1675" y="1047750"/>
            <a:ext cx="51911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446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6399" y="3283784"/>
            <a:ext cx="52292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3722256" y="1678931"/>
            <a:ext cx="11660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sz="2400" b="1" i="1">
                <a:solidFill>
                  <a:schemeClr val="accent3">
                    <a:lumMod val="50000"/>
                  </a:schemeClr>
                </a:solidFill>
                <a:ea typeface="ＭＳ Ｐゴシック" charset="-128"/>
              </a:rPr>
              <a:t>Virtex 4</a:t>
            </a:r>
          </a:p>
        </p:txBody>
      </p:sp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3569856" y="6022331"/>
            <a:ext cx="11660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sz="2400" b="1" i="1">
                <a:solidFill>
                  <a:schemeClr val="accent3">
                    <a:lumMod val="50000"/>
                  </a:schemeClr>
                </a:solidFill>
                <a:ea typeface="ＭＳ Ｐゴシック" charset="-128"/>
              </a:rPr>
              <a:t>Virtex 5</a:t>
            </a:r>
          </a:p>
        </p:txBody>
      </p:sp>
      <p:sp>
        <p:nvSpPr>
          <p:cNvPr id="79879" name="Rectangle 7"/>
          <p:cNvSpPr>
            <a:spLocks noChangeArrowheads="1"/>
          </p:cNvSpPr>
          <p:nvPr/>
        </p:nvSpPr>
        <p:spPr bwMode="auto">
          <a:xfrm>
            <a:off x="8705721" y="1888481"/>
            <a:ext cx="1346458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sz="2400" b="1" i="1">
                <a:solidFill>
                  <a:schemeClr val="accent3">
                    <a:lumMod val="50000"/>
                  </a:schemeClr>
                </a:solidFill>
                <a:ea typeface="ＭＳ Ｐゴシック" charset="-128"/>
              </a:rPr>
              <a:t>Quad ITA</a:t>
            </a:r>
          </a:p>
        </p:txBody>
      </p:sp>
      <p:sp>
        <p:nvSpPr>
          <p:cNvPr id="79880" name="Rectangle 8"/>
          <p:cNvSpPr>
            <a:spLocks noChangeArrowheads="1"/>
          </p:cNvSpPr>
          <p:nvPr/>
        </p:nvSpPr>
        <p:spPr bwMode="auto">
          <a:xfrm>
            <a:off x="8705721" y="3517162"/>
            <a:ext cx="1649426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sz="2400" b="1" i="1">
                <a:solidFill>
                  <a:schemeClr val="accent3">
                    <a:lumMod val="50000"/>
                  </a:schemeClr>
                </a:solidFill>
                <a:ea typeface="ＭＳ Ｐゴシック" charset="-128"/>
              </a:rPr>
              <a:t>Squarer ITA</a:t>
            </a:r>
          </a:p>
        </p:txBody>
      </p:sp>
      <p:sp>
        <p:nvSpPr>
          <p:cNvPr id="574472" name="Line 9"/>
          <p:cNvSpPr>
            <a:spLocks noChangeShapeType="1"/>
          </p:cNvSpPr>
          <p:nvPr/>
        </p:nvSpPr>
        <p:spPr bwMode="auto">
          <a:xfrm flipH="1" flipV="1">
            <a:off x="3808520" y="1785840"/>
            <a:ext cx="4802080" cy="1429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574473" name="Line 10"/>
          <p:cNvSpPr>
            <a:spLocks noChangeShapeType="1"/>
          </p:cNvSpPr>
          <p:nvPr/>
        </p:nvSpPr>
        <p:spPr bwMode="auto">
          <a:xfrm flipH="1">
            <a:off x="4128117" y="1928812"/>
            <a:ext cx="4482483" cy="23058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574474" name="Line 11"/>
          <p:cNvSpPr>
            <a:spLocks noChangeShapeType="1"/>
          </p:cNvSpPr>
          <p:nvPr/>
        </p:nvSpPr>
        <p:spPr bwMode="auto">
          <a:xfrm flipH="1" flipV="1">
            <a:off x="5264458" y="2470982"/>
            <a:ext cx="3441262" cy="11668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574475" name="Line 12"/>
          <p:cNvSpPr>
            <a:spLocks noChangeShapeType="1"/>
          </p:cNvSpPr>
          <p:nvPr/>
        </p:nvSpPr>
        <p:spPr bwMode="auto">
          <a:xfrm flipH="1">
            <a:off x="5024761" y="3723312"/>
            <a:ext cx="3680960" cy="9183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574476" name="Rectangle 12"/>
          <p:cNvSpPr>
            <a:spLocks noChangeArrowheads="1"/>
          </p:cNvSpPr>
          <p:nvPr/>
        </p:nvSpPr>
        <p:spPr bwMode="auto">
          <a:xfrm>
            <a:off x="6992800" y="4302431"/>
            <a:ext cx="36993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Arial Narrow" pitchFamily="34" charset="0"/>
              </a:rPr>
              <a:t>C. </a:t>
            </a:r>
            <a:r>
              <a:rPr lang="en-US" sz="1400" dirty="0" err="1">
                <a:latin typeface="Arial Narrow" pitchFamily="34" charset="0"/>
              </a:rPr>
              <a:t>Rebeiro</a:t>
            </a:r>
            <a:r>
              <a:rPr lang="en-US" sz="1400" dirty="0">
                <a:latin typeface="Arial Narrow" pitchFamily="34" charset="0"/>
              </a:rPr>
              <a:t> et. al. </a:t>
            </a:r>
            <a:r>
              <a:rPr lang="en-US" sz="1400" i="1" dirty="0">
                <a:latin typeface="Arial Narrow" pitchFamily="34" charset="0"/>
              </a:rPr>
              <a:t>Revisiting the </a:t>
            </a:r>
            <a:r>
              <a:rPr lang="en-US" sz="1400" i="1" dirty="0" err="1">
                <a:latin typeface="Arial Narrow" pitchFamily="34" charset="0"/>
              </a:rPr>
              <a:t>Itoh-Tsujii</a:t>
            </a:r>
            <a:r>
              <a:rPr lang="en-US" sz="1400" i="1" dirty="0">
                <a:latin typeface="Arial Narrow" pitchFamily="34" charset="0"/>
              </a:rPr>
              <a:t> Inversion Algorithm for FPGA Platforms</a:t>
            </a:r>
            <a:r>
              <a:rPr lang="en-US" sz="1400" dirty="0">
                <a:latin typeface="Arial Narrow" pitchFamily="34" charset="0"/>
              </a:rPr>
              <a:t>, IEEE TVLSI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26399" y="5464497"/>
            <a:ext cx="463600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Performance=Frequency/(Slices x </a:t>
            </a:r>
            <a:r>
              <a:rPr lang="en-US" dirty="0" err="1"/>
              <a:t>ClockCycles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61640" y="1005480"/>
              <a:ext cx="11664720" cy="5085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680" y="991800"/>
                <a:ext cx="11685600" cy="511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447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349D642397B540B44A42CA92ADF688" ma:contentTypeVersion="6" ma:contentTypeDescription="Create a new document." ma:contentTypeScope="" ma:versionID="a3e44f0bfca2731ff4e6623d86105e37">
  <xsd:schema xmlns:xsd="http://www.w3.org/2001/XMLSchema" xmlns:xs="http://www.w3.org/2001/XMLSchema" xmlns:p="http://schemas.microsoft.com/office/2006/metadata/properties" xmlns:ns2="064bcfb2-8d1e-48c8-8a23-3cc418c6f095" xmlns:ns3="cb283630-ccc5-4912-bb7e-38ac8970bf4e" targetNamespace="http://schemas.microsoft.com/office/2006/metadata/properties" ma:root="true" ma:fieldsID="140b812108315f2f9c00d2c0cb092986" ns2:_="" ns3:_="">
    <xsd:import namespace="064bcfb2-8d1e-48c8-8a23-3cc418c6f095"/>
    <xsd:import namespace="cb283630-ccc5-4912-bb7e-38ac8970bf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4bcfb2-8d1e-48c8-8a23-3cc418c6f0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283630-ccc5-4912-bb7e-38ac8970bf4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096AF61-2DED-4138-ACDA-BDE9304F6E6B}"/>
</file>

<file path=customXml/itemProps2.xml><?xml version="1.0" encoding="utf-8"?>
<ds:datastoreItem xmlns:ds="http://schemas.openxmlformats.org/officeDocument/2006/customXml" ds:itemID="{79E70F05-2E78-4A69-BF76-4925F3AAF5DB}"/>
</file>

<file path=customXml/itemProps3.xml><?xml version="1.0" encoding="utf-8"?>
<ds:datastoreItem xmlns:ds="http://schemas.openxmlformats.org/officeDocument/2006/customXml" ds:itemID="{1B2328E3-FF1B-4B1F-A4EE-4E644D054884}"/>
</file>

<file path=docProps/app.xml><?xml version="1.0" encoding="utf-8"?>
<Properties xmlns="http://schemas.openxmlformats.org/officeDocument/2006/extended-properties" xmlns:vt="http://schemas.openxmlformats.org/officeDocument/2006/docPropsVTypes">
  <TotalTime>22049</TotalTime>
  <Words>356</Words>
  <Application>Microsoft Office PowerPoint</Application>
  <PresentationFormat>Custom</PresentationFormat>
  <Paragraphs>54</Paragraphs>
  <Slides>13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Bitmap Image</vt:lpstr>
      <vt:lpstr>PowerPoint Presentation</vt:lpstr>
      <vt:lpstr>PowerPoint Presentation</vt:lpstr>
      <vt:lpstr>Quad Itoh Tsujii Algorithm</vt:lpstr>
      <vt:lpstr>Estimating the number of clock cycles</vt:lpstr>
      <vt:lpstr>Hardware Architecture for Quad ITA</vt:lpstr>
      <vt:lpstr>Control Word Design</vt:lpstr>
      <vt:lpstr>Number of Cascades</vt:lpstr>
      <vt:lpstr>Number of Cascades</vt:lpstr>
      <vt:lpstr>Performance of Quad-ItohTsujii on Virtex 4 and 5 Platforms</vt:lpstr>
      <vt:lpstr>Performance of Inversion Hardware on Xilinx Virtex 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Sushanta Mahapatra</dc:creator>
  <cp:lastModifiedBy>Prof.D Mukhopadhyay</cp:lastModifiedBy>
  <cp:revision>84</cp:revision>
  <dcterms:created xsi:type="dcterms:W3CDTF">2018-09-11T10:32:04Z</dcterms:created>
  <dcterms:modified xsi:type="dcterms:W3CDTF">2022-02-16T14:17:14Z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0x01010078349D642397B540B44A42CA92ADF688</vt:lpwstr>
  </property>
</Properties>
</file>